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CC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/>
          <p:cNvGrpSpPr/>
          <p:nvPr/>
        </p:nvGrpSpPr>
        <p:grpSpPr>
          <a:xfrm>
            <a:off x="7923330" y="5004175"/>
            <a:ext cx="1575175" cy="978465"/>
            <a:chOff x="7923330" y="5004175"/>
            <a:chExt cx="1575175" cy="978465"/>
          </a:xfrm>
        </p:grpSpPr>
        <p:sp>
          <p:nvSpPr>
            <p:cNvPr id="271" name="角丸四角形 270"/>
            <p:cNvSpPr/>
            <p:nvPr/>
          </p:nvSpPr>
          <p:spPr>
            <a:xfrm>
              <a:off x="7923330" y="5004175"/>
              <a:ext cx="1575175" cy="978465"/>
            </a:xfrm>
            <a:prstGeom prst="roundRect">
              <a:avLst>
                <a:gd name="adj" fmla="val 6157"/>
              </a:avLst>
            </a:pr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" lastClr="FFFFFF"/>
                </a:gs>
              </a:gsLst>
              <a:lin ang="18900000" scaled="1"/>
              <a:tileRect/>
            </a:gra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2" name="二等辺三角形 271"/>
            <p:cNvSpPr/>
            <p:nvPr/>
          </p:nvSpPr>
          <p:spPr>
            <a:xfrm rot="16200000">
              <a:off x="8010609" y="5024640"/>
              <a:ext cx="46278" cy="99683"/>
            </a:xfrm>
            <a:prstGeom prst="triangl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73" name="グループ化 272"/>
            <p:cNvGrpSpPr/>
            <p:nvPr/>
          </p:nvGrpSpPr>
          <p:grpSpPr>
            <a:xfrm>
              <a:off x="8135106" y="5329948"/>
              <a:ext cx="221670" cy="198445"/>
              <a:chOff x="5631654" y="-26213"/>
              <a:chExt cx="404948" cy="418044"/>
            </a:xfrm>
          </p:grpSpPr>
          <p:grpSp>
            <p:nvGrpSpPr>
              <p:cNvPr id="300" name="グループ化 299"/>
              <p:cNvGrpSpPr/>
              <p:nvPr/>
            </p:nvGrpSpPr>
            <p:grpSpPr>
              <a:xfrm>
                <a:off x="5631654" y="-26202"/>
                <a:ext cx="404948" cy="334849"/>
                <a:chOff x="4339640" y="3267059"/>
                <a:chExt cx="309314" cy="240355"/>
              </a:xfrm>
              <a:gradFill flip="none" rotWithShape="1">
                <a:gsLst>
                  <a:gs pos="0">
                    <a:srgbClr val="FFC000">
                      <a:lumMod val="67000"/>
                    </a:srgbClr>
                  </a:gs>
                  <a:gs pos="48000">
                    <a:srgbClr val="FFC000">
                      <a:lumMod val="97000"/>
                      <a:lumOff val="3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8900000" scaled="1"/>
                <a:tileRect/>
              </a:gradFill>
            </p:grpSpPr>
            <p:sp>
              <p:nvSpPr>
                <p:cNvPr id="304" name="片側の 2 つの角を丸めた四角形 303"/>
                <p:cNvSpPr/>
                <p:nvPr/>
              </p:nvSpPr>
              <p:spPr>
                <a:xfrm>
                  <a:off x="4339641" y="3267059"/>
                  <a:ext cx="309313" cy="6125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635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5" name="正方形/長方形 304"/>
                <p:cNvSpPr/>
                <p:nvPr/>
              </p:nvSpPr>
              <p:spPr>
                <a:xfrm>
                  <a:off x="4339640" y="3328311"/>
                  <a:ext cx="309313" cy="59701"/>
                </a:xfrm>
                <a:prstGeom prst="rect">
                  <a:avLst/>
                </a:prstGeom>
                <a:grpFill/>
                <a:ln w="635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6" name="正方形/長方形 305"/>
                <p:cNvSpPr/>
                <p:nvPr/>
              </p:nvSpPr>
              <p:spPr>
                <a:xfrm>
                  <a:off x="4339640" y="3388012"/>
                  <a:ext cx="309313" cy="59701"/>
                </a:xfrm>
                <a:prstGeom prst="rect">
                  <a:avLst/>
                </a:prstGeom>
                <a:grpFill/>
                <a:ln w="635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7" name="正方形/長方形 306"/>
                <p:cNvSpPr/>
                <p:nvPr/>
              </p:nvSpPr>
              <p:spPr>
                <a:xfrm>
                  <a:off x="4339640" y="3447713"/>
                  <a:ext cx="309313" cy="59701"/>
                </a:xfrm>
                <a:prstGeom prst="rect">
                  <a:avLst/>
                </a:prstGeom>
                <a:grpFill/>
                <a:ln w="635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01" name="フリーフォーム 300"/>
              <p:cNvSpPr/>
              <p:nvPr/>
            </p:nvSpPr>
            <p:spPr>
              <a:xfrm rot="10800000">
                <a:off x="5911187" y="308657"/>
                <a:ext cx="125414" cy="83174"/>
              </a:xfrm>
              <a:custGeom>
                <a:avLst/>
                <a:gdLst>
                  <a:gd name="connsiteX0" fmla="*/ 125414 w 125414"/>
                  <a:gd name="connsiteY0" fmla="*/ 83174 h 83174"/>
                  <a:gd name="connsiteX1" fmla="*/ 0 w 125414"/>
                  <a:gd name="connsiteY1" fmla="*/ 83174 h 83174"/>
                  <a:gd name="connsiteX2" fmla="*/ 0 w 125414"/>
                  <a:gd name="connsiteY2" fmla="*/ 41587 h 83174"/>
                  <a:gd name="connsiteX3" fmla="*/ 41587 w 125414"/>
                  <a:gd name="connsiteY3" fmla="*/ 0 h 83174"/>
                  <a:gd name="connsiteX4" fmla="*/ 125414 w 125414"/>
                  <a:gd name="connsiteY4" fmla="*/ 0 h 83174"/>
                  <a:gd name="connsiteX5" fmla="*/ 125414 w 125414"/>
                  <a:gd name="connsiteY5" fmla="*/ 83174 h 83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414" h="83174">
                    <a:moveTo>
                      <a:pt x="125414" y="83174"/>
                    </a:moveTo>
                    <a:lnTo>
                      <a:pt x="0" y="83174"/>
                    </a:lnTo>
                    <a:lnTo>
                      <a:pt x="0" y="41587"/>
                    </a:lnTo>
                    <a:cubicBezTo>
                      <a:pt x="0" y="18619"/>
                      <a:pt x="18619" y="0"/>
                      <a:pt x="41587" y="0"/>
                    </a:cubicBezTo>
                    <a:lnTo>
                      <a:pt x="125414" y="0"/>
                    </a:lnTo>
                    <a:lnTo>
                      <a:pt x="125414" y="8317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67000"/>
                    </a:srgbClr>
                  </a:gs>
                  <a:gs pos="48000">
                    <a:srgbClr val="FFC000">
                      <a:lumMod val="97000"/>
                      <a:lumOff val="3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8900000" scaled="1"/>
                <a:tileRect/>
              </a:gradFill>
              <a:ln w="6350" cap="flat" cmpd="sng" algn="ctr">
                <a:solidFill>
                  <a:srgbClr val="FFC000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2" name="フリーフォーム 301"/>
              <p:cNvSpPr/>
              <p:nvPr/>
            </p:nvSpPr>
            <p:spPr>
              <a:xfrm rot="10800000">
                <a:off x="5631655" y="308657"/>
                <a:ext cx="279531" cy="83174"/>
              </a:xfrm>
              <a:custGeom>
                <a:avLst/>
                <a:gdLst>
                  <a:gd name="connsiteX0" fmla="*/ 316495 w 316495"/>
                  <a:gd name="connsiteY0" fmla="*/ 83174 h 83174"/>
                  <a:gd name="connsiteX1" fmla="*/ 0 w 316495"/>
                  <a:gd name="connsiteY1" fmla="*/ 83174 h 83174"/>
                  <a:gd name="connsiteX2" fmla="*/ 0 w 316495"/>
                  <a:gd name="connsiteY2" fmla="*/ 0 h 83174"/>
                  <a:gd name="connsiteX3" fmla="*/ 274908 w 316495"/>
                  <a:gd name="connsiteY3" fmla="*/ 0 h 83174"/>
                  <a:gd name="connsiteX4" fmla="*/ 316495 w 316495"/>
                  <a:gd name="connsiteY4" fmla="*/ 41587 h 83174"/>
                  <a:gd name="connsiteX5" fmla="*/ 316495 w 316495"/>
                  <a:gd name="connsiteY5" fmla="*/ 83174 h 83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495" h="83174">
                    <a:moveTo>
                      <a:pt x="316495" y="83174"/>
                    </a:moveTo>
                    <a:lnTo>
                      <a:pt x="0" y="83174"/>
                    </a:lnTo>
                    <a:lnTo>
                      <a:pt x="0" y="0"/>
                    </a:lnTo>
                    <a:lnTo>
                      <a:pt x="274908" y="0"/>
                    </a:lnTo>
                    <a:cubicBezTo>
                      <a:pt x="297876" y="0"/>
                      <a:pt x="316495" y="18619"/>
                      <a:pt x="316495" y="41587"/>
                    </a:cubicBezTo>
                    <a:lnTo>
                      <a:pt x="316495" y="8317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67000"/>
                    </a:srgbClr>
                  </a:gs>
                  <a:gs pos="48000">
                    <a:srgbClr val="FFC000">
                      <a:lumMod val="97000"/>
                      <a:lumOff val="3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8900000" scaled="1"/>
                <a:tileRect/>
              </a:gradFill>
              <a:ln w="6350" cap="flat" cmpd="sng" algn="ctr">
                <a:solidFill>
                  <a:srgbClr val="FFC000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3" name="フリーフォーム 302"/>
              <p:cNvSpPr/>
              <p:nvPr/>
            </p:nvSpPr>
            <p:spPr>
              <a:xfrm>
                <a:off x="5752939" y="-26213"/>
                <a:ext cx="283662" cy="334864"/>
              </a:xfrm>
              <a:custGeom>
                <a:avLst/>
                <a:gdLst>
                  <a:gd name="connsiteX0" fmla="*/ 0 w 283662"/>
                  <a:gd name="connsiteY0" fmla="*/ 0 h 334864"/>
                  <a:gd name="connsiteX1" fmla="*/ 240995 w 283662"/>
                  <a:gd name="connsiteY1" fmla="*/ 0 h 334864"/>
                  <a:gd name="connsiteX2" fmla="*/ 283662 w 283662"/>
                  <a:gd name="connsiteY2" fmla="*/ 42667 h 334864"/>
                  <a:gd name="connsiteX3" fmla="*/ 283661 w 283662"/>
                  <a:gd name="connsiteY3" fmla="*/ 85333 h 334864"/>
                  <a:gd name="connsiteX4" fmla="*/ 158246 w 283662"/>
                  <a:gd name="connsiteY4" fmla="*/ 85333 h 334864"/>
                  <a:gd name="connsiteX5" fmla="*/ 158246 w 283662"/>
                  <a:gd name="connsiteY5" fmla="*/ 334864 h 334864"/>
                  <a:gd name="connsiteX6" fmla="*/ 0 w 283662"/>
                  <a:gd name="connsiteY6" fmla="*/ 334864 h 334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3662" h="334864">
                    <a:moveTo>
                      <a:pt x="0" y="0"/>
                    </a:moveTo>
                    <a:lnTo>
                      <a:pt x="240995" y="0"/>
                    </a:lnTo>
                    <a:cubicBezTo>
                      <a:pt x="264559" y="0"/>
                      <a:pt x="283662" y="19103"/>
                      <a:pt x="283662" y="42667"/>
                    </a:cubicBezTo>
                    <a:cubicBezTo>
                      <a:pt x="283662" y="56889"/>
                      <a:pt x="283661" y="71111"/>
                      <a:pt x="283661" y="85333"/>
                    </a:cubicBezTo>
                    <a:lnTo>
                      <a:pt x="158246" y="85333"/>
                    </a:lnTo>
                    <a:lnTo>
                      <a:pt x="158246" y="334864"/>
                    </a:lnTo>
                    <a:lnTo>
                      <a:pt x="0" y="33486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67000"/>
                    </a:srgbClr>
                  </a:gs>
                  <a:gs pos="48000">
                    <a:srgbClr val="FFC000">
                      <a:lumMod val="97000"/>
                      <a:lumOff val="3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8900000" scaled="1"/>
                <a:tileRect/>
              </a:gradFill>
              <a:ln w="6350" cap="flat" cmpd="sng" algn="ctr">
                <a:solidFill>
                  <a:srgbClr val="FFC000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74" name="フリーフォーム 273"/>
            <p:cNvSpPr/>
            <p:nvPr/>
          </p:nvSpPr>
          <p:spPr>
            <a:xfrm>
              <a:off x="8007562" y="5748411"/>
              <a:ext cx="189645" cy="188868"/>
            </a:xfrm>
            <a:custGeom>
              <a:avLst/>
              <a:gdLst>
                <a:gd name="connsiteX0" fmla="*/ 1293078 w 1938338"/>
                <a:gd name="connsiteY0" fmla="*/ 1681163 h 1930400"/>
                <a:gd name="connsiteX1" fmla="*/ 1293078 w 1938338"/>
                <a:gd name="connsiteY1" fmla="*/ 1798431 h 1930400"/>
                <a:gd name="connsiteX2" fmla="*/ 1768759 w 1938338"/>
                <a:gd name="connsiteY2" fmla="*/ 1798431 h 1930400"/>
                <a:gd name="connsiteX3" fmla="*/ 1768759 w 1938338"/>
                <a:gd name="connsiteY3" fmla="*/ 1681163 h 1930400"/>
                <a:gd name="connsiteX4" fmla="*/ 166591 w 1938338"/>
                <a:gd name="connsiteY4" fmla="*/ 1473297 h 1930400"/>
                <a:gd name="connsiteX5" fmla="*/ 457103 w 1938338"/>
                <a:gd name="connsiteY5" fmla="*/ 1473297 h 1930400"/>
                <a:gd name="connsiteX6" fmla="*/ 457103 w 1938338"/>
                <a:gd name="connsiteY6" fmla="*/ 1763809 h 1930400"/>
                <a:gd name="connsiteX7" fmla="*/ 166591 w 1938338"/>
                <a:gd name="connsiteY7" fmla="*/ 1763809 h 1930400"/>
                <a:gd name="connsiteX8" fmla="*/ 1001712 w 1938338"/>
                <a:gd name="connsiteY8" fmla="*/ 1452563 h 1930400"/>
                <a:gd name="connsiteX9" fmla="*/ 1001712 w 1938338"/>
                <a:gd name="connsiteY9" fmla="*/ 1569831 h 1930400"/>
                <a:gd name="connsiteX10" fmla="*/ 1477393 w 1938338"/>
                <a:gd name="connsiteY10" fmla="*/ 1569831 h 1930400"/>
                <a:gd name="connsiteX11" fmla="*/ 1477393 w 1938338"/>
                <a:gd name="connsiteY11" fmla="*/ 1452563 h 1930400"/>
                <a:gd name="connsiteX12" fmla="*/ 84961 w 1938338"/>
                <a:gd name="connsiteY12" fmla="*/ 1391667 h 1930400"/>
                <a:gd name="connsiteX13" fmla="*/ 84961 w 1938338"/>
                <a:gd name="connsiteY13" fmla="*/ 1845440 h 1930400"/>
                <a:gd name="connsiteX14" fmla="*/ 538734 w 1938338"/>
                <a:gd name="connsiteY14" fmla="*/ 1845440 h 1930400"/>
                <a:gd name="connsiteX15" fmla="*/ 538734 w 1938338"/>
                <a:gd name="connsiteY15" fmla="*/ 1391667 h 1930400"/>
                <a:gd name="connsiteX16" fmla="*/ 9332 w 1938338"/>
                <a:gd name="connsiteY16" fmla="*/ 1316038 h 1930400"/>
                <a:gd name="connsiteX17" fmla="*/ 614363 w 1938338"/>
                <a:gd name="connsiteY17" fmla="*/ 1316038 h 1930400"/>
                <a:gd name="connsiteX18" fmla="*/ 614363 w 1938338"/>
                <a:gd name="connsiteY18" fmla="*/ 1921069 h 1930400"/>
                <a:gd name="connsiteX19" fmla="*/ 9332 w 1938338"/>
                <a:gd name="connsiteY19" fmla="*/ 1921069 h 1930400"/>
                <a:gd name="connsiteX20" fmla="*/ 1490566 w 1938338"/>
                <a:gd name="connsiteY20" fmla="*/ 163609 h 1930400"/>
                <a:gd name="connsiteX21" fmla="*/ 1781078 w 1938338"/>
                <a:gd name="connsiteY21" fmla="*/ 163609 h 1930400"/>
                <a:gd name="connsiteX22" fmla="*/ 1781078 w 1938338"/>
                <a:gd name="connsiteY22" fmla="*/ 454121 h 1930400"/>
                <a:gd name="connsiteX23" fmla="*/ 1490566 w 1938338"/>
                <a:gd name="connsiteY23" fmla="*/ 454121 h 1930400"/>
                <a:gd name="connsiteX24" fmla="*/ 166591 w 1938338"/>
                <a:gd name="connsiteY24" fmla="*/ 163609 h 1930400"/>
                <a:gd name="connsiteX25" fmla="*/ 457103 w 1938338"/>
                <a:gd name="connsiteY25" fmla="*/ 163609 h 1930400"/>
                <a:gd name="connsiteX26" fmla="*/ 457103 w 1938338"/>
                <a:gd name="connsiteY26" fmla="*/ 454121 h 1930400"/>
                <a:gd name="connsiteX27" fmla="*/ 166591 w 1938338"/>
                <a:gd name="connsiteY27" fmla="*/ 454121 h 1930400"/>
                <a:gd name="connsiteX28" fmla="*/ 1408936 w 1938338"/>
                <a:gd name="connsiteY28" fmla="*/ 81979 h 1930400"/>
                <a:gd name="connsiteX29" fmla="*/ 1408936 w 1938338"/>
                <a:gd name="connsiteY29" fmla="*/ 535752 h 1930400"/>
                <a:gd name="connsiteX30" fmla="*/ 1862709 w 1938338"/>
                <a:gd name="connsiteY30" fmla="*/ 535752 h 1930400"/>
                <a:gd name="connsiteX31" fmla="*/ 1862709 w 1938338"/>
                <a:gd name="connsiteY31" fmla="*/ 81979 h 1930400"/>
                <a:gd name="connsiteX32" fmla="*/ 84961 w 1938338"/>
                <a:gd name="connsiteY32" fmla="*/ 81979 h 1930400"/>
                <a:gd name="connsiteX33" fmla="*/ 84961 w 1938338"/>
                <a:gd name="connsiteY33" fmla="*/ 535752 h 1930400"/>
                <a:gd name="connsiteX34" fmla="*/ 538734 w 1938338"/>
                <a:gd name="connsiteY34" fmla="*/ 535752 h 1930400"/>
                <a:gd name="connsiteX35" fmla="*/ 538734 w 1938338"/>
                <a:gd name="connsiteY35" fmla="*/ 81979 h 1930400"/>
                <a:gd name="connsiteX36" fmla="*/ 1333307 w 1938338"/>
                <a:gd name="connsiteY36" fmla="*/ 6350 h 1930400"/>
                <a:gd name="connsiteX37" fmla="*/ 1938338 w 1938338"/>
                <a:gd name="connsiteY37" fmla="*/ 6350 h 1930400"/>
                <a:gd name="connsiteX38" fmla="*/ 1938338 w 1938338"/>
                <a:gd name="connsiteY38" fmla="*/ 611381 h 1930400"/>
                <a:gd name="connsiteX39" fmla="*/ 1333307 w 1938338"/>
                <a:gd name="connsiteY39" fmla="*/ 611381 h 1930400"/>
                <a:gd name="connsiteX40" fmla="*/ 9332 w 1938338"/>
                <a:gd name="connsiteY40" fmla="*/ 6350 h 1930400"/>
                <a:gd name="connsiteX41" fmla="*/ 614363 w 1938338"/>
                <a:gd name="connsiteY41" fmla="*/ 6350 h 1930400"/>
                <a:gd name="connsiteX42" fmla="*/ 614363 w 1938338"/>
                <a:gd name="connsiteY42" fmla="*/ 611381 h 1930400"/>
                <a:gd name="connsiteX43" fmla="*/ 9332 w 1938338"/>
                <a:gd name="connsiteY43" fmla="*/ 611381 h 1930400"/>
                <a:gd name="connsiteX44" fmla="*/ 742950 w 1938338"/>
                <a:gd name="connsiteY44" fmla="*/ 0 h 1930400"/>
                <a:gd name="connsiteX45" fmla="*/ 1238250 w 1938338"/>
                <a:gd name="connsiteY45" fmla="*/ 6350 h 1930400"/>
                <a:gd name="connsiteX46" fmla="*/ 1238250 w 1938338"/>
                <a:gd name="connsiteY46" fmla="*/ 144463 h 1930400"/>
                <a:gd name="connsiteX47" fmla="*/ 969228 w 1938338"/>
                <a:gd name="connsiteY47" fmla="*/ 144463 h 1930400"/>
                <a:gd name="connsiteX48" fmla="*/ 969228 w 1938338"/>
                <a:gd name="connsiteY48" fmla="*/ 261731 h 1930400"/>
                <a:gd name="connsiteX49" fmla="*/ 1238250 w 1938338"/>
                <a:gd name="connsiteY49" fmla="*/ 261731 h 1930400"/>
                <a:gd name="connsiteX50" fmla="*/ 1238250 w 1938338"/>
                <a:gd name="connsiteY50" fmla="*/ 614363 h 1930400"/>
                <a:gd name="connsiteX51" fmla="*/ 981928 w 1938338"/>
                <a:gd name="connsiteY51" fmla="*/ 614363 h 1930400"/>
                <a:gd name="connsiteX52" fmla="*/ 981928 w 1938338"/>
                <a:gd name="connsiteY52" fmla="*/ 731631 h 1930400"/>
                <a:gd name="connsiteX53" fmla="*/ 1457609 w 1938338"/>
                <a:gd name="connsiteY53" fmla="*/ 731631 h 1930400"/>
                <a:gd name="connsiteX54" fmla="*/ 1457609 w 1938338"/>
                <a:gd name="connsiteY54" fmla="*/ 730250 h 1930400"/>
                <a:gd name="connsiteX55" fmla="*/ 1917700 w 1938338"/>
                <a:gd name="connsiteY55" fmla="*/ 730250 h 1930400"/>
                <a:gd name="connsiteX56" fmla="*/ 1917700 w 1938338"/>
                <a:gd name="connsiteY56" fmla="*/ 901700 h 1930400"/>
                <a:gd name="connsiteX57" fmla="*/ 1510489 w 1938338"/>
                <a:gd name="connsiteY57" fmla="*/ 901700 h 1930400"/>
                <a:gd name="connsiteX58" fmla="*/ 1510489 w 1938338"/>
                <a:gd name="connsiteY58" fmla="*/ 995363 h 1930400"/>
                <a:gd name="connsiteX59" fmla="*/ 1235928 w 1938338"/>
                <a:gd name="connsiteY59" fmla="*/ 995363 h 1930400"/>
                <a:gd name="connsiteX60" fmla="*/ 1235928 w 1938338"/>
                <a:gd name="connsiteY60" fmla="*/ 1112631 h 1930400"/>
                <a:gd name="connsiteX61" fmla="*/ 1711609 w 1938338"/>
                <a:gd name="connsiteY61" fmla="*/ 1112631 h 1930400"/>
                <a:gd name="connsiteX62" fmla="*/ 1711609 w 1938338"/>
                <a:gd name="connsiteY62" fmla="*/ 1018968 h 1930400"/>
                <a:gd name="connsiteX63" fmla="*/ 1917700 w 1938338"/>
                <a:gd name="connsiteY63" fmla="*/ 1018968 h 1930400"/>
                <a:gd name="connsiteX64" fmla="*/ 1917700 w 1938338"/>
                <a:gd name="connsiteY64" fmla="*/ 1223963 h 1930400"/>
                <a:gd name="connsiteX65" fmla="*/ 1559778 w 1938338"/>
                <a:gd name="connsiteY65" fmla="*/ 1223963 h 1930400"/>
                <a:gd name="connsiteX66" fmla="*/ 1559778 w 1938338"/>
                <a:gd name="connsiteY66" fmla="*/ 1341231 h 1930400"/>
                <a:gd name="connsiteX67" fmla="*/ 1917700 w 1938338"/>
                <a:gd name="connsiteY67" fmla="*/ 1341231 h 1930400"/>
                <a:gd name="connsiteX68" fmla="*/ 1917700 w 1938338"/>
                <a:gd name="connsiteY68" fmla="*/ 1930400 h 1930400"/>
                <a:gd name="connsiteX69" fmla="*/ 1171859 w 1938338"/>
                <a:gd name="connsiteY69" fmla="*/ 1930400 h 1930400"/>
                <a:gd name="connsiteX70" fmla="*/ 1171859 w 1938338"/>
                <a:gd name="connsiteY70" fmla="*/ 1820863 h 1930400"/>
                <a:gd name="connsiteX71" fmla="*/ 717550 w 1938338"/>
                <a:gd name="connsiteY71" fmla="*/ 1820863 h 1930400"/>
                <a:gd name="connsiteX72" fmla="*/ 717550 w 1938338"/>
                <a:gd name="connsiteY72" fmla="*/ 1341231 h 1930400"/>
                <a:gd name="connsiteX73" fmla="*/ 1153543 w 1938338"/>
                <a:gd name="connsiteY73" fmla="*/ 1341231 h 1930400"/>
                <a:gd name="connsiteX74" fmla="*/ 1153543 w 1938338"/>
                <a:gd name="connsiteY74" fmla="*/ 1223963 h 1930400"/>
                <a:gd name="connsiteX75" fmla="*/ 717550 w 1938338"/>
                <a:gd name="connsiteY75" fmla="*/ 1223963 h 1930400"/>
                <a:gd name="connsiteX76" fmla="*/ 717550 w 1938338"/>
                <a:gd name="connsiteY76" fmla="*/ 1219200 h 1930400"/>
                <a:gd name="connsiteX77" fmla="*/ 0 w 1938338"/>
                <a:gd name="connsiteY77" fmla="*/ 1219200 h 1930400"/>
                <a:gd name="connsiteX78" fmla="*/ 0 w 1938338"/>
                <a:gd name="connsiteY78" fmla="*/ 966581 h 1930400"/>
                <a:gd name="connsiteX79" fmla="*/ 202181 w 1938338"/>
                <a:gd name="connsiteY79" fmla="*/ 966581 h 1930400"/>
                <a:gd name="connsiteX80" fmla="*/ 202181 w 1938338"/>
                <a:gd name="connsiteY80" fmla="*/ 1063721 h 1930400"/>
                <a:gd name="connsiteX81" fmla="*/ 677862 w 1938338"/>
                <a:gd name="connsiteY81" fmla="*/ 1063721 h 1930400"/>
                <a:gd name="connsiteX82" fmla="*/ 677862 w 1938338"/>
                <a:gd name="connsiteY82" fmla="*/ 946453 h 1930400"/>
                <a:gd name="connsiteX83" fmla="*/ 455043 w 1938338"/>
                <a:gd name="connsiteY83" fmla="*/ 946453 h 1930400"/>
                <a:gd name="connsiteX84" fmla="*/ 455043 w 1938338"/>
                <a:gd name="connsiteY84" fmla="*/ 849313 h 1930400"/>
                <a:gd name="connsiteX85" fmla="*/ 0 w 1938338"/>
                <a:gd name="connsiteY85" fmla="*/ 849313 h 1930400"/>
                <a:gd name="connsiteX86" fmla="*/ 0 w 1938338"/>
                <a:gd name="connsiteY86" fmla="*/ 749300 h 1930400"/>
                <a:gd name="connsiteX87" fmla="*/ 742950 w 1938338"/>
                <a:gd name="connsiteY87" fmla="*/ 749300 h 1930400"/>
                <a:gd name="connsiteX88" fmla="*/ 742950 w 1938338"/>
                <a:gd name="connsiteY88" fmla="*/ 503031 h 1930400"/>
                <a:gd name="connsiteX89" fmla="*/ 1133759 w 1938338"/>
                <a:gd name="connsiteY89" fmla="*/ 503031 h 1930400"/>
                <a:gd name="connsiteX90" fmla="*/ 1133759 w 1938338"/>
                <a:gd name="connsiteY90" fmla="*/ 385763 h 1930400"/>
                <a:gd name="connsiteX91" fmla="*/ 742950 w 1938338"/>
                <a:gd name="connsiteY91" fmla="*/ 385763 h 193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1938338" h="1930400">
                  <a:moveTo>
                    <a:pt x="1293078" y="1681163"/>
                  </a:moveTo>
                  <a:lnTo>
                    <a:pt x="1293078" y="1798431"/>
                  </a:lnTo>
                  <a:lnTo>
                    <a:pt x="1768759" y="1798431"/>
                  </a:lnTo>
                  <a:lnTo>
                    <a:pt x="1768759" y="1681163"/>
                  </a:lnTo>
                  <a:close/>
                  <a:moveTo>
                    <a:pt x="166591" y="1473297"/>
                  </a:moveTo>
                  <a:lnTo>
                    <a:pt x="457103" y="1473297"/>
                  </a:lnTo>
                  <a:lnTo>
                    <a:pt x="457103" y="1763809"/>
                  </a:lnTo>
                  <a:lnTo>
                    <a:pt x="166591" y="1763809"/>
                  </a:lnTo>
                  <a:close/>
                  <a:moveTo>
                    <a:pt x="1001712" y="1452563"/>
                  </a:moveTo>
                  <a:lnTo>
                    <a:pt x="1001712" y="1569831"/>
                  </a:lnTo>
                  <a:lnTo>
                    <a:pt x="1477393" y="1569831"/>
                  </a:lnTo>
                  <a:lnTo>
                    <a:pt x="1477393" y="1452563"/>
                  </a:lnTo>
                  <a:close/>
                  <a:moveTo>
                    <a:pt x="84961" y="1391667"/>
                  </a:moveTo>
                  <a:lnTo>
                    <a:pt x="84961" y="1845440"/>
                  </a:lnTo>
                  <a:lnTo>
                    <a:pt x="538734" y="1845440"/>
                  </a:lnTo>
                  <a:lnTo>
                    <a:pt x="538734" y="1391667"/>
                  </a:lnTo>
                  <a:close/>
                  <a:moveTo>
                    <a:pt x="9332" y="1316038"/>
                  </a:moveTo>
                  <a:lnTo>
                    <a:pt x="614363" y="1316038"/>
                  </a:lnTo>
                  <a:lnTo>
                    <a:pt x="614363" y="1921069"/>
                  </a:lnTo>
                  <a:lnTo>
                    <a:pt x="9332" y="1921069"/>
                  </a:lnTo>
                  <a:close/>
                  <a:moveTo>
                    <a:pt x="1490566" y="163609"/>
                  </a:moveTo>
                  <a:lnTo>
                    <a:pt x="1781078" y="163609"/>
                  </a:lnTo>
                  <a:lnTo>
                    <a:pt x="1781078" y="454121"/>
                  </a:lnTo>
                  <a:lnTo>
                    <a:pt x="1490566" y="454121"/>
                  </a:lnTo>
                  <a:close/>
                  <a:moveTo>
                    <a:pt x="166591" y="163609"/>
                  </a:moveTo>
                  <a:lnTo>
                    <a:pt x="457103" y="163609"/>
                  </a:lnTo>
                  <a:lnTo>
                    <a:pt x="457103" y="454121"/>
                  </a:lnTo>
                  <a:lnTo>
                    <a:pt x="166591" y="454121"/>
                  </a:lnTo>
                  <a:close/>
                  <a:moveTo>
                    <a:pt x="1408936" y="81979"/>
                  </a:moveTo>
                  <a:lnTo>
                    <a:pt x="1408936" y="535752"/>
                  </a:lnTo>
                  <a:lnTo>
                    <a:pt x="1862709" y="535752"/>
                  </a:lnTo>
                  <a:lnTo>
                    <a:pt x="1862709" y="81979"/>
                  </a:lnTo>
                  <a:close/>
                  <a:moveTo>
                    <a:pt x="84961" y="81979"/>
                  </a:moveTo>
                  <a:lnTo>
                    <a:pt x="84961" y="535752"/>
                  </a:lnTo>
                  <a:lnTo>
                    <a:pt x="538734" y="535752"/>
                  </a:lnTo>
                  <a:lnTo>
                    <a:pt x="538734" y="81979"/>
                  </a:lnTo>
                  <a:close/>
                  <a:moveTo>
                    <a:pt x="1333307" y="6350"/>
                  </a:moveTo>
                  <a:lnTo>
                    <a:pt x="1938338" y="6350"/>
                  </a:lnTo>
                  <a:lnTo>
                    <a:pt x="1938338" y="611381"/>
                  </a:lnTo>
                  <a:lnTo>
                    <a:pt x="1333307" y="611381"/>
                  </a:lnTo>
                  <a:close/>
                  <a:moveTo>
                    <a:pt x="9332" y="6350"/>
                  </a:moveTo>
                  <a:lnTo>
                    <a:pt x="614363" y="6350"/>
                  </a:lnTo>
                  <a:lnTo>
                    <a:pt x="614363" y="611381"/>
                  </a:lnTo>
                  <a:lnTo>
                    <a:pt x="9332" y="611381"/>
                  </a:lnTo>
                  <a:close/>
                  <a:moveTo>
                    <a:pt x="742950" y="0"/>
                  </a:moveTo>
                  <a:lnTo>
                    <a:pt x="1238250" y="6350"/>
                  </a:lnTo>
                  <a:lnTo>
                    <a:pt x="1238250" y="144463"/>
                  </a:lnTo>
                  <a:lnTo>
                    <a:pt x="969228" y="144463"/>
                  </a:lnTo>
                  <a:lnTo>
                    <a:pt x="969228" y="261731"/>
                  </a:lnTo>
                  <a:lnTo>
                    <a:pt x="1238250" y="261731"/>
                  </a:lnTo>
                  <a:lnTo>
                    <a:pt x="1238250" y="614363"/>
                  </a:lnTo>
                  <a:lnTo>
                    <a:pt x="981928" y="614363"/>
                  </a:lnTo>
                  <a:lnTo>
                    <a:pt x="981928" y="731631"/>
                  </a:lnTo>
                  <a:lnTo>
                    <a:pt x="1457609" y="731631"/>
                  </a:lnTo>
                  <a:lnTo>
                    <a:pt x="1457609" y="730250"/>
                  </a:lnTo>
                  <a:lnTo>
                    <a:pt x="1917700" y="730250"/>
                  </a:lnTo>
                  <a:lnTo>
                    <a:pt x="1917700" y="901700"/>
                  </a:lnTo>
                  <a:lnTo>
                    <a:pt x="1510489" y="901700"/>
                  </a:lnTo>
                  <a:lnTo>
                    <a:pt x="1510489" y="995363"/>
                  </a:lnTo>
                  <a:lnTo>
                    <a:pt x="1235928" y="995363"/>
                  </a:lnTo>
                  <a:lnTo>
                    <a:pt x="1235928" y="1112631"/>
                  </a:lnTo>
                  <a:lnTo>
                    <a:pt x="1711609" y="1112631"/>
                  </a:lnTo>
                  <a:lnTo>
                    <a:pt x="1711609" y="1018968"/>
                  </a:lnTo>
                  <a:lnTo>
                    <a:pt x="1917700" y="1018968"/>
                  </a:lnTo>
                  <a:lnTo>
                    <a:pt x="1917700" y="1223963"/>
                  </a:lnTo>
                  <a:lnTo>
                    <a:pt x="1559778" y="1223963"/>
                  </a:lnTo>
                  <a:lnTo>
                    <a:pt x="1559778" y="1341231"/>
                  </a:lnTo>
                  <a:lnTo>
                    <a:pt x="1917700" y="1341231"/>
                  </a:lnTo>
                  <a:lnTo>
                    <a:pt x="1917700" y="1930400"/>
                  </a:lnTo>
                  <a:lnTo>
                    <a:pt x="1171859" y="1930400"/>
                  </a:lnTo>
                  <a:lnTo>
                    <a:pt x="1171859" y="1820863"/>
                  </a:lnTo>
                  <a:lnTo>
                    <a:pt x="717550" y="1820863"/>
                  </a:lnTo>
                  <a:lnTo>
                    <a:pt x="717550" y="1341231"/>
                  </a:lnTo>
                  <a:lnTo>
                    <a:pt x="1153543" y="1341231"/>
                  </a:lnTo>
                  <a:lnTo>
                    <a:pt x="1153543" y="1223963"/>
                  </a:lnTo>
                  <a:lnTo>
                    <a:pt x="717550" y="1223963"/>
                  </a:lnTo>
                  <a:lnTo>
                    <a:pt x="717550" y="1219200"/>
                  </a:lnTo>
                  <a:lnTo>
                    <a:pt x="0" y="1219200"/>
                  </a:lnTo>
                  <a:lnTo>
                    <a:pt x="0" y="966581"/>
                  </a:lnTo>
                  <a:lnTo>
                    <a:pt x="202181" y="966581"/>
                  </a:lnTo>
                  <a:lnTo>
                    <a:pt x="202181" y="1063721"/>
                  </a:lnTo>
                  <a:lnTo>
                    <a:pt x="677862" y="1063721"/>
                  </a:lnTo>
                  <a:lnTo>
                    <a:pt x="677862" y="946453"/>
                  </a:lnTo>
                  <a:lnTo>
                    <a:pt x="455043" y="946453"/>
                  </a:lnTo>
                  <a:lnTo>
                    <a:pt x="455043" y="849313"/>
                  </a:lnTo>
                  <a:lnTo>
                    <a:pt x="0" y="849313"/>
                  </a:lnTo>
                  <a:lnTo>
                    <a:pt x="0" y="749300"/>
                  </a:lnTo>
                  <a:lnTo>
                    <a:pt x="742950" y="749300"/>
                  </a:lnTo>
                  <a:lnTo>
                    <a:pt x="742950" y="503031"/>
                  </a:lnTo>
                  <a:lnTo>
                    <a:pt x="1133759" y="503031"/>
                  </a:lnTo>
                  <a:lnTo>
                    <a:pt x="1133759" y="385763"/>
                  </a:lnTo>
                  <a:lnTo>
                    <a:pt x="742950" y="3857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5" name="正方形/長方形 274"/>
            <p:cNvSpPr/>
            <p:nvPr/>
          </p:nvSpPr>
          <p:spPr>
            <a:xfrm>
              <a:off x="7923330" y="5169478"/>
              <a:ext cx="1575175" cy="83479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6" name="正方形/長方形 275"/>
            <p:cNvSpPr/>
            <p:nvPr/>
          </p:nvSpPr>
          <p:spPr>
            <a:xfrm>
              <a:off x="7923330" y="5136569"/>
              <a:ext cx="1575175" cy="83479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7" name="テキスト ボックス 276"/>
            <p:cNvSpPr txBox="1"/>
            <p:nvPr/>
          </p:nvSpPr>
          <p:spPr>
            <a:xfrm>
              <a:off x="8402170" y="5300576"/>
              <a:ext cx="1044716" cy="843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個人番号 </a:t>
              </a:r>
              <a:r>
                <a:rPr kumimoji="0" lang="en-US" altLang="ja-JP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1234 5678 9012</a:t>
              </a:r>
              <a:endParaRPr kumimoji="0" lang="ja-JP" alt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78" name="グループ化 277"/>
            <p:cNvGrpSpPr/>
            <p:nvPr/>
          </p:nvGrpSpPr>
          <p:grpSpPr>
            <a:xfrm>
              <a:off x="8241594" y="5601222"/>
              <a:ext cx="682933" cy="203295"/>
              <a:chOff x="4886768" y="3771113"/>
              <a:chExt cx="746686" cy="399764"/>
            </a:xfrm>
            <a:pattFill prst="narHorz">
              <a:fgClr>
                <a:sysClr val="window" lastClr="FFFFFF">
                  <a:lumMod val="8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</p:grpSpPr>
          <p:grpSp>
            <p:nvGrpSpPr>
              <p:cNvPr id="293" name="グループ化 292"/>
              <p:cNvGrpSpPr/>
              <p:nvPr/>
            </p:nvGrpSpPr>
            <p:grpSpPr>
              <a:xfrm>
                <a:off x="4886768" y="3771113"/>
                <a:ext cx="746686" cy="131427"/>
                <a:chOff x="4663030" y="4044398"/>
                <a:chExt cx="1716589" cy="121919"/>
              </a:xfrm>
              <a:grpFill/>
            </p:grpSpPr>
            <p:sp>
              <p:nvSpPr>
                <p:cNvPr id="298" name="正方形/長方形 297"/>
                <p:cNvSpPr/>
                <p:nvPr/>
              </p:nvSpPr>
              <p:spPr>
                <a:xfrm>
                  <a:off x="4663030" y="4044398"/>
                  <a:ext cx="1716589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9" name="正方形/長方形 298"/>
                <p:cNvSpPr/>
                <p:nvPr/>
              </p:nvSpPr>
              <p:spPr>
                <a:xfrm>
                  <a:off x="4663030" y="4120598"/>
                  <a:ext cx="1716589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94" name="グループ化 293"/>
              <p:cNvGrpSpPr/>
              <p:nvPr/>
            </p:nvGrpSpPr>
            <p:grpSpPr>
              <a:xfrm>
                <a:off x="4886768" y="3946373"/>
                <a:ext cx="746686" cy="131427"/>
                <a:chOff x="4663030" y="4044398"/>
                <a:chExt cx="1716589" cy="121919"/>
              </a:xfrm>
              <a:grpFill/>
            </p:grpSpPr>
            <p:sp>
              <p:nvSpPr>
                <p:cNvPr id="296" name="正方形/長方形 295"/>
                <p:cNvSpPr/>
                <p:nvPr/>
              </p:nvSpPr>
              <p:spPr>
                <a:xfrm>
                  <a:off x="4663030" y="4044398"/>
                  <a:ext cx="1716589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7" name="正方形/長方形 296"/>
                <p:cNvSpPr/>
                <p:nvPr/>
              </p:nvSpPr>
              <p:spPr>
                <a:xfrm>
                  <a:off x="4663030" y="4120598"/>
                  <a:ext cx="1716589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95" name="正方形/長方形 294"/>
              <p:cNvSpPr/>
              <p:nvPr/>
            </p:nvSpPr>
            <p:spPr>
              <a:xfrm>
                <a:off x="4886768" y="4121593"/>
                <a:ext cx="746686" cy="49284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9" name="グループ化 278"/>
            <p:cNvGrpSpPr/>
            <p:nvPr/>
          </p:nvGrpSpPr>
          <p:grpSpPr>
            <a:xfrm>
              <a:off x="8241594" y="5864997"/>
              <a:ext cx="682933" cy="66836"/>
              <a:chOff x="4663030" y="4044398"/>
              <a:chExt cx="1716589" cy="121919"/>
            </a:xfrm>
            <a:pattFill prst="narHorz">
              <a:fgClr>
                <a:sysClr val="window" lastClr="FFFFFF">
                  <a:lumMod val="8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</p:grpSpPr>
          <p:sp>
            <p:nvSpPr>
              <p:cNvPr id="291" name="正方形/長方形 290"/>
              <p:cNvSpPr/>
              <p:nvPr/>
            </p:nvSpPr>
            <p:spPr>
              <a:xfrm>
                <a:off x="4663030" y="4044398"/>
                <a:ext cx="1716589" cy="4571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2" name="正方形/長方形 291"/>
              <p:cNvSpPr/>
              <p:nvPr/>
            </p:nvSpPr>
            <p:spPr>
              <a:xfrm>
                <a:off x="4663030" y="4120598"/>
                <a:ext cx="1716589" cy="4571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80" name="正方形/長方形 279"/>
            <p:cNvSpPr/>
            <p:nvPr/>
          </p:nvSpPr>
          <p:spPr>
            <a:xfrm>
              <a:off x="8969706" y="5707408"/>
              <a:ext cx="477180" cy="224425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81" name="グループ化 280"/>
            <p:cNvGrpSpPr/>
            <p:nvPr/>
          </p:nvGrpSpPr>
          <p:grpSpPr>
            <a:xfrm>
              <a:off x="8007562" y="5553971"/>
              <a:ext cx="199184" cy="175331"/>
              <a:chOff x="14159332" y="3300413"/>
              <a:chExt cx="423443" cy="372734"/>
            </a:xfrm>
          </p:grpSpPr>
          <p:sp>
            <p:nvSpPr>
              <p:cNvPr id="289" name="フリーフォーム 288"/>
              <p:cNvSpPr/>
              <p:nvPr/>
            </p:nvSpPr>
            <p:spPr>
              <a:xfrm>
                <a:off x="14159332" y="3300413"/>
                <a:ext cx="423443" cy="372734"/>
              </a:xfrm>
              <a:custGeom>
                <a:avLst/>
                <a:gdLst>
                  <a:gd name="connsiteX0" fmla="*/ 30795 w 301205"/>
                  <a:gd name="connsiteY0" fmla="*/ 13897 h 272925"/>
                  <a:gd name="connsiteX1" fmla="*/ 14192 w 301205"/>
                  <a:gd name="connsiteY1" fmla="*/ 30500 h 272925"/>
                  <a:gd name="connsiteX2" fmla="*/ 14192 w 301205"/>
                  <a:gd name="connsiteY2" fmla="*/ 242426 h 272925"/>
                  <a:gd name="connsiteX3" fmla="*/ 30795 w 301205"/>
                  <a:gd name="connsiteY3" fmla="*/ 259029 h 272925"/>
                  <a:gd name="connsiteX4" fmla="*/ 270411 w 301205"/>
                  <a:gd name="connsiteY4" fmla="*/ 259029 h 272925"/>
                  <a:gd name="connsiteX5" fmla="*/ 287014 w 301205"/>
                  <a:gd name="connsiteY5" fmla="*/ 242426 h 272925"/>
                  <a:gd name="connsiteX6" fmla="*/ 287014 w 301205"/>
                  <a:gd name="connsiteY6" fmla="*/ 30500 h 272925"/>
                  <a:gd name="connsiteX7" fmla="*/ 270411 w 301205"/>
                  <a:gd name="connsiteY7" fmla="*/ 13897 h 272925"/>
                  <a:gd name="connsiteX8" fmla="*/ 26438 w 301205"/>
                  <a:gd name="connsiteY8" fmla="*/ 0 h 272925"/>
                  <a:gd name="connsiteX9" fmla="*/ 274767 w 301205"/>
                  <a:gd name="connsiteY9" fmla="*/ 0 h 272925"/>
                  <a:gd name="connsiteX10" fmla="*/ 301205 w 301205"/>
                  <a:gd name="connsiteY10" fmla="*/ 26438 h 272925"/>
                  <a:gd name="connsiteX11" fmla="*/ 301205 w 301205"/>
                  <a:gd name="connsiteY11" fmla="*/ 246487 h 272925"/>
                  <a:gd name="connsiteX12" fmla="*/ 274767 w 301205"/>
                  <a:gd name="connsiteY12" fmla="*/ 272925 h 272925"/>
                  <a:gd name="connsiteX13" fmla="*/ 26438 w 301205"/>
                  <a:gd name="connsiteY13" fmla="*/ 272925 h 272925"/>
                  <a:gd name="connsiteX14" fmla="*/ 0 w 301205"/>
                  <a:gd name="connsiteY14" fmla="*/ 246487 h 272925"/>
                  <a:gd name="connsiteX15" fmla="*/ 0 w 301205"/>
                  <a:gd name="connsiteY15" fmla="*/ 26438 h 272925"/>
                  <a:gd name="connsiteX16" fmla="*/ 26438 w 301205"/>
                  <a:gd name="connsiteY16" fmla="*/ 0 h 27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01205" h="272925">
                    <a:moveTo>
                      <a:pt x="30795" y="13897"/>
                    </a:moveTo>
                    <a:cubicBezTo>
                      <a:pt x="21625" y="13897"/>
                      <a:pt x="14192" y="21330"/>
                      <a:pt x="14192" y="30500"/>
                    </a:cubicBezTo>
                    <a:lnTo>
                      <a:pt x="14192" y="242426"/>
                    </a:lnTo>
                    <a:cubicBezTo>
                      <a:pt x="14192" y="251596"/>
                      <a:pt x="21625" y="259029"/>
                      <a:pt x="30795" y="259029"/>
                    </a:cubicBezTo>
                    <a:lnTo>
                      <a:pt x="270411" y="259029"/>
                    </a:lnTo>
                    <a:cubicBezTo>
                      <a:pt x="279581" y="259029"/>
                      <a:pt x="287014" y="251596"/>
                      <a:pt x="287014" y="242426"/>
                    </a:cubicBezTo>
                    <a:lnTo>
                      <a:pt x="287014" y="30500"/>
                    </a:lnTo>
                    <a:cubicBezTo>
                      <a:pt x="287014" y="21330"/>
                      <a:pt x="279581" y="13897"/>
                      <a:pt x="270411" y="13897"/>
                    </a:cubicBezTo>
                    <a:close/>
                    <a:moveTo>
                      <a:pt x="26438" y="0"/>
                    </a:moveTo>
                    <a:lnTo>
                      <a:pt x="274767" y="0"/>
                    </a:lnTo>
                    <a:cubicBezTo>
                      <a:pt x="289368" y="0"/>
                      <a:pt x="301205" y="11837"/>
                      <a:pt x="301205" y="26438"/>
                    </a:cubicBezTo>
                    <a:lnTo>
                      <a:pt x="301205" y="246487"/>
                    </a:lnTo>
                    <a:cubicBezTo>
                      <a:pt x="301205" y="261088"/>
                      <a:pt x="289368" y="272925"/>
                      <a:pt x="274767" y="272925"/>
                    </a:cubicBezTo>
                    <a:lnTo>
                      <a:pt x="26438" y="272925"/>
                    </a:lnTo>
                    <a:cubicBezTo>
                      <a:pt x="11837" y="272925"/>
                      <a:pt x="0" y="261088"/>
                      <a:pt x="0" y="246487"/>
                    </a:cubicBezTo>
                    <a:lnTo>
                      <a:pt x="0" y="26438"/>
                    </a:lnTo>
                    <a:cubicBezTo>
                      <a:pt x="0" y="11837"/>
                      <a:pt x="11837" y="0"/>
                      <a:pt x="2643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0" name="テキスト ボックス 289"/>
              <p:cNvSpPr txBox="1"/>
              <p:nvPr/>
            </p:nvSpPr>
            <p:spPr>
              <a:xfrm rot="5400000">
                <a:off x="14224628" y="3310159"/>
                <a:ext cx="292850" cy="340037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　人</a:t>
                </a:r>
                <a:endParaRPr kumimoji="0" lang="en-US" altLang="ja-JP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番　号</a:t>
                </a:r>
                <a:endParaRPr kumimoji="0" lang="en-US" altLang="ja-JP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</p:grpSp>
        <p:grpSp>
          <p:nvGrpSpPr>
            <p:cNvPr id="282" name="グループ化 281"/>
            <p:cNvGrpSpPr/>
            <p:nvPr/>
          </p:nvGrpSpPr>
          <p:grpSpPr>
            <a:xfrm>
              <a:off x="8402170" y="5422941"/>
              <a:ext cx="452354" cy="105455"/>
              <a:chOff x="4663030" y="4044398"/>
              <a:chExt cx="1716589" cy="192366"/>
            </a:xfrm>
            <a:pattFill prst="narHorz">
              <a:fgClr>
                <a:sysClr val="window" lastClr="FFFFFF">
                  <a:lumMod val="8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</p:grpSpPr>
          <p:sp>
            <p:nvSpPr>
              <p:cNvPr id="287" name="正方形/長方形 286"/>
              <p:cNvSpPr/>
              <p:nvPr/>
            </p:nvSpPr>
            <p:spPr>
              <a:xfrm>
                <a:off x="4663030" y="4044398"/>
                <a:ext cx="1716589" cy="4571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8" name="正方形/長方形 287"/>
              <p:cNvSpPr/>
              <p:nvPr/>
            </p:nvSpPr>
            <p:spPr>
              <a:xfrm>
                <a:off x="4663030" y="4191045"/>
                <a:ext cx="1716589" cy="4571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83" name="正方形/長方形 282"/>
            <p:cNvSpPr/>
            <p:nvPr/>
          </p:nvSpPr>
          <p:spPr>
            <a:xfrm>
              <a:off x="8969706" y="5596467"/>
              <a:ext cx="477180" cy="110666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4" name="正方形/長方形 283"/>
            <p:cNvSpPr/>
            <p:nvPr/>
          </p:nvSpPr>
          <p:spPr>
            <a:xfrm>
              <a:off x="9078245" y="5596467"/>
              <a:ext cx="368641" cy="110666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5" name="正方形/長方形 284"/>
            <p:cNvSpPr/>
            <p:nvPr/>
          </p:nvSpPr>
          <p:spPr>
            <a:xfrm>
              <a:off x="9262565" y="5596467"/>
              <a:ext cx="184321" cy="110666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6" name="正方形/長方形 285"/>
            <p:cNvSpPr/>
            <p:nvPr/>
          </p:nvSpPr>
          <p:spPr>
            <a:xfrm>
              <a:off x="8969706" y="5649922"/>
              <a:ext cx="477180" cy="56523"/>
            </a:xfrm>
            <a:prstGeom prst="rect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431647" y="1168230"/>
            <a:ext cx="1556044" cy="966581"/>
            <a:chOff x="431647" y="1168230"/>
            <a:chExt cx="1556044" cy="966581"/>
          </a:xfrm>
        </p:grpSpPr>
        <p:grpSp>
          <p:nvGrpSpPr>
            <p:cNvPr id="924" name="グループ化 923"/>
            <p:cNvGrpSpPr/>
            <p:nvPr/>
          </p:nvGrpSpPr>
          <p:grpSpPr>
            <a:xfrm>
              <a:off x="431647" y="1168230"/>
              <a:ext cx="1556044" cy="966581"/>
              <a:chOff x="7627353" y="2698603"/>
              <a:chExt cx="2917825" cy="1812490"/>
            </a:xfrm>
          </p:grpSpPr>
          <p:sp>
            <p:nvSpPr>
              <p:cNvPr id="925" name="正方形/長方形 924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6" name="フリーフォーム 925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7" name="正方形/長方形 926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928" name="直線コネクタ 927"/>
              <p:cNvCxnSpPr>
                <a:stCxn id="927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929" name="直線コネクタ 928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930" name="直線コネクタ 929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931" name="テキスト ボックス 930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932" name="テキスト ボックス 931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33" name="テキスト ボックス 932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934" name="グループ化 933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938" name="グループ化 937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942" name="片側の 2 つの角を丸めた四角形 941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3" name="正方形/長方形 942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4" name="正方形/長方形 943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5" name="正方形/長方形 944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39" name="フリーフォーム 938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0" name="フリーフォーム 939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1" name="フリーフォーム 940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35" name="グループ化 934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936" name="フリーフォーム 935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7" name="テキスト ボックス 936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716" name="グループ化 1715"/>
            <p:cNvGrpSpPr/>
            <p:nvPr/>
          </p:nvGrpSpPr>
          <p:grpSpPr>
            <a:xfrm>
              <a:off x="541574" y="1579100"/>
              <a:ext cx="347861" cy="488969"/>
              <a:chOff x="878044" y="3848329"/>
              <a:chExt cx="917606" cy="1289829"/>
            </a:xfrm>
          </p:grpSpPr>
          <p:sp>
            <p:nvSpPr>
              <p:cNvPr id="1717" name="円/楕円 473"/>
              <p:cNvSpPr/>
              <p:nvPr/>
            </p:nvSpPr>
            <p:spPr>
              <a:xfrm>
                <a:off x="878044" y="3848329"/>
                <a:ext cx="917606" cy="560788"/>
              </a:xfrm>
              <a:custGeom>
                <a:avLst/>
                <a:gdLst/>
                <a:ahLst/>
                <a:cxnLst/>
                <a:rect l="l" t="t" r="r" b="b"/>
                <a:pathLst>
                  <a:path w="917606" h="560788">
                    <a:moveTo>
                      <a:pt x="350513" y="0"/>
                    </a:moveTo>
                    <a:cubicBezTo>
                      <a:pt x="389679" y="0"/>
                      <a:pt x="425328" y="15059"/>
                      <a:pt x="451289" y="40456"/>
                    </a:cubicBezTo>
                    <a:cubicBezTo>
                      <a:pt x="477250" y="15059"/>
                      <a:pt x="512899" y="0"/>
                      <a:pt x="552065" y="0"/>
                    </a:cubicBezTo>
                    <a:cubicBezTo>
                      <a:pt x="616429" y="0"/>
                      <a:pt x="671294" y="40669"/>
                      <a:pt x="691209" y="98139"/>
                    </a:cubicBezTo>
                    <a:cubicBezTo>
                      <a:pt x="692807" y="97182"/>
                      <a:pt x="694441" y="97155"/>
                      <a:pt x="696081" y="97155"/>
                    </a:cubicBezTo>
                    <a:cubicBezTo>
                      <a:pt x="778657" y="97155"/>
                      <a:pt x="845598" y="164096"/>
                      <a:pt x="845598" y="246672"/>
                    </a:cubicBezTo>
                    <a:lnTo>
                      <a:pt x="838516" y="281749"/>
                    </a:lnTo>
                    <a:cubicBezTo>
                      <a:pt x="886043" y="305239"/>
                      <a:pt x="917606" y="354569"/>
                      <a:pt x="917606" y="411271"/>
                    </a:cubicBezTo>
                    <a:cubicBezTo>
                      <a:pt x="917606" y="493847"/>
                      <a:pt x="850665" y="560788"/>
                      <a:pt x="768089" y="560788"/>
                    </a:cubicBezTo>
                    <a:cubicBezTo>
                      <a:pt x="685513" y="560788"/>
                      <a:pt x="618572" y="493847"/>
                      <a:pt x="618572" y="411271"/>
                    </a:cubicBezTo>
                    <a:lnTo>
                      <a:pt x="625570" y="376611"/>
                    </a:lnTo>
                    <a:cubicBezTo>
                      <a:pt x="593286" y="360813"/>
                      <a:pt x="568854" y="332439"/>
                      <a:pt x="556937" y="298051"/>
                    </a:cubicBezTo>
                    <a:cubicBezTo>
                      <a:pt x="555339" y="299008"/>
                      <a:pt x="553705" y="299034"/>
                      <a:pt x="552065" y="299034"/>
                    </a:cubicBezTo>
                    <a:cubicBezTo>
                      <a:pt x="512899" y="299034"/>
                      <a:pt x="477250" y="283975"/>
                      <a:pt x="451289" y="258578"/>
                    </a:cubicBezTo>
                    <a:cubicBezTo>
                      <a:pt x="429142" y="280244"/>
                      <a:pt x="399945" y="294386"/>
                      <a:pt x="367269" y="295793"/>
                    </a:cubicBezTo>
                    <a:cubicBezTo>
                      <a:pt x="355155" y="333233"/>
                      <a:pt x="328213" y="363759"/>
                      <a:pt x="292595" y="379380"/>
                    </a:cubicBezTo>
                    <a:cubicBezTo>
                      <a:pt x="297808" y="389212"/>
                      <a:pt x="299034" y="400099"/>
                      <a:pt x="299034" y="411271"/>
                    </a:cubicBezTo>
                    <a:cubicBezTo>
                      <a:pt x="299034" y="493847"/>
                      <a:pt x="232093" y="560788"/>
                      <a:pt x="149517" y="560788"/>
                    </a:cubicBezTo>
                    <a:cubicBezTo>
                      <a:pt x="66941" y="560788"/>
                      <a:pt x="0" y="493847"/>
                      <a:pt x="0" y="411271"/>
                    </a:cubicBezTo>
                    <a:cubicBezTo>
                      <a:pt x="0" y="352234"/>
                      <a:pt x="34217" y="301188"/>
                      <a:pt x="84497" y="278103"/>
                    </a:cubicBezTo>
                    <a:cubicBezTo>
                      <a:pt x="79341" y="268407"/>
                      <a:pt x="78152" y="257678"/>
                      <a:pt x="78152" y="246672"/>
                    </a:cubicBezTo>
                    <a:cubicBezTo>
                      <a:pt x="78152" y="169865"/>
                      <a:pt x="136066" y="106585"/>
                      <a:pt x="210883" y="100544"/>
                    </a:cubicBezTo>
                    <a:cubicBezTo>
                      <a:pt x="229813" y="41769"/>
                      <a:pt x="285285" y="0"/>
                      <a:pt x="350513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8" name="片側の 2 つの角を丸めた四角形 1717"/>
              <p:cNvSpPr/>
              <p:nvPr/>
            </p:nvSpPr>
            <p:spPr>
              <a:xfrm>
                <a:off x="1005901" y="4798926"/>
                <a:ext cx="675818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30A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9" name="フリーフォーム 1718"/>
              <p:cNvSpPr/>
              <p:nvPr/>
            </p:nvSpPr>
            <p:spPr>
              <a:xfrm>
                <a:off x="1174500" y="4667957"/>
                <a:ext cx="323141" cy="176213"/>
              </a:xfrm>
              <a:custGeom>
                <a:avLst/>
                <a:gdLst>
                  <a:gd name="connsiteX0" fmla="*/ 109057 w 323141"/>
                  <a:gd name="connsiteY0" fmla="*/ 0 h 176213"/>
                  <a:gd name="connsiteX1" fmla="*/ 213831 w 323141"/>
                  <a:gd name="connsiteY1" fmla="*/ 0 h 176213"/>
                  <a:gd name="connsiteX2" fmla="*/ 240026 w 323141"/>
                  <a:gd name="connsiteY2" fmla="*/ 26195 h 176213"/>
                  <a:gd name="connsiteX3" fmla="*/ 240026 w 323141"/>
                  <a:gd name="connsiteY3" fmla="*/ 130480 h 176213"/>
                  <a:gd name="connsiteX4" fmla="*/ 323141 w 323141"/>
                  <a:gd name="connsiteY4" fmla="*/ 130480 h 176213"/>
                  <a:gd name="connsiteX5" fmla="*/ 322918 w 323141"/>
                  <a:gd name="connsiteY5" fmla="*/ 131418 h 176213"/>
                  <a:gd name="connsiteX6" fmla="*/ 317770 w 323141"/>
                  <a:gd name="connsiteY6" fmla="*/ 136147 h 176213"/>
                  <a:gd name="connsiteX7" fmla="*/ 161571 w 323141"/>
                  <a:gd name="connsiteY7" fmla="*/ 176213 h 176213"/>
                  <a:gd name="connsiteX8" fmla="*/ 5373 w 323141"/>
                  <a:gd name="connsiteY8" fmla="*/ 136147 h 176213"/>
                  <a:gd name="connsiteX9" fmla="*/ 223 w 323141"/>
                  <a:gd name="connsiteY9" fmla="*/ 131417 h 176213"/>
                  <a:gd name="connsiteX10" fmla="*/ 0 w 323141"/>
                  <a:gd name="connsiteY10" fmla="*/ 130480 h 176213"/>
                  <a:gd name="connsiteX11" fmla="*/ 82862 w 323141"/>
                  <a:gd name="connsiteY11" fmla="*/ 130480 h 176213"/>
                  <a:gd name="connsiteX12" fmla="*/ 82862 w 323141"/>
                  <a:gd name="connsiteY12" fmla="*/ 26195 h 176213"/>
                  <a:gd name="connsiteX13" fmla="*/ 109057 w 323141"/>
                  <a:gd name="connsiteY13" fmla="*/ 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3141" h="176213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322918" y="131418"/>
                    </a:lnTo>
                    <a:lnTo>
                      <a:pt x="317770" y="136147"/>
                    </a:lnTo>
                    <a:cubicBezTo>
                      <a:pt x="277795" y="160902"/>
                      <a:pt x="222571" y="176213"/>
                      <a:pt x="161571" y="176213"/>
                    </a:cubicBezTo>
                    <a:cubicBezTo>
                      <a:pt x="100572" y="176213"/>
                      <a:pt x="45347" y="160902"/>
                      <a:pt x="5373" y="136147"/>
                    </a:cubicBezTo>
                    <a:lnTo>
                      <a:pt x="223" y="131417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20" name="グループ化 1719"/>
              <p:cNvGrpSpPr/>
              <p:nvPr/>
            </p:nvGrpSpPr>
            <p:grpSpPr>
              <a:xfrm>
                <a:off x="926524" y="3943263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735" name="グループ化 1734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740" name="円/楕円 1739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41" name="円/楕円 1740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736" name="グループ化 1735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738" name="円/楕円 1737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9" name="円/楕円 1738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37" name="円/楕円 1736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21" name="円/楕円 27"/>
              <p:cNvSpPr/>
              <p:nvPr/>
            </p:nvSpPr>
            <p:spPr>
              <a:xfrm>
                <a:off x="1253947" y="4621406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2" name="円/楕円 27"/>
              <p:cNvSpPr/>
              <p:nvPr/>
            </p:nvSpPr>
            <p:spPr>
              <a:xfrm rot="10800000">
                <a:off x="1060114" y="416413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3" name="円/楕円 27"/>
              <p:cNvSpPr/>
              <p:nvPr/>
            </p:nvSpPr>
            <p:spPr>
              <a:xfrm rot="10800000">
                <a:off x="1466514" y="416413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4" name="円/楕円 27"/>
              <p:cNvSpPr/>
              <p:nvPr/>
            </p:nvSpPr>
            <p:spPr>
              <a:xfrm rot="8100000">
                <a:off x="1138253" y="4540799"/>
                <a:ext cx="12281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5" name="円/楕円 27"/>
              <p:cNvSpPr/>
              <p:nvPr/>
            </p:nvSpPr>
            <p:spPr>
              <a:xfrm rot="13500000" flipH="1">
                <a:off x="1410675" y="4540800"/>
                <a:ext cx="12281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26" name="グループ化 1725"/>
              <p:cNvGrpSpPr/>
              <p:nvPr/>
            </p:nvGrpSpPr>
            <p:grpSpPr>
              <a:xfrm>
                <a:off x="1041473" y="4298880"/>
                <a:ext cx="79284" cy="63766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1733" name="円/楕円 27"/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4" name="円/楕円 27"/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27" name="円/楕円 1726"/>
              <p:cNvSpPr/>
              <p:nvPr/>
            </p:nvSpPr>
            <p:spPr>
              <a:xfrm>
                <a:off x="1147049" y="4307348"/>
                <a:ext cx="62620" cy="45719"/>
              </a:xfrm>
              <a:prstGeom prst="ellipse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28" name="グループ化 1727"/>
              <p:cNvGrpSpPr/>
              <p:nvPr/>
            </p:nvGrpSpPr>
            <p:grpSpPr>
              <a:xfrm flipH="1">
                <a:off x="1559492" y="4298880"/>
                <a:ext cx="79284" cy="63766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1731" name="円/楕円 27"/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2" name="円/楕円 27"/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29" name="円/楕円 1728"/>
              <p:cNvSpPr/>
              <p:nvPr/>
            </p:nvSpPr>
            <p:spPr>
              <a:xfrm>
                <a:off x="1470899" y="4307348"/>
                <a:ext cx="62620" cy="45719"/>
              </a:xfrm>
              <a:prstGeom prst="ellipse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30" name="円/楕円 64"/>
              <p:cNvSpPr/>
              <p:nvPr/>
            </p:nvSpPr>
            <p:spPr>
              <a:xfrm>
                <a:off x="1296842" y="4454106"/>
                <a:ext cx="80010" cy="79457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2" name="グループ化 21"/>
          <p:cNvGrpSpPr/>
          <p:nvPr/>
        </p:nvGrpSpPr>
        <p:grpSpPr>
          <a:xfrm>
            <a:off x="4179782" y="1168230"/>
            <a:ext cx="1556044" cy="966581"/>
            <a:chOff x="4179782" y="1168230"/>
            <a:chExt cx="1556044" cy="966581"/>
          </a:xfrm>
        </p:grpSpPr>
        <p:grpSp>
          <p:nvGrpSpPr>
            <p:cNvPr id="1452" name="グループ化 1451"/>
            <p:cNvGrpSpPr/>
            <p:nvPr/>
          </p:nvGrpSpPr>
          <p:grpSpPr>
            <a:xfrm>
              <a:off x="4179782" y="1168230"/>
              <a:ext cx="1556044" cy="966581"/>
              <a:chOff x="7627353" y="2698603"/>
              <a:chExt cx="2917825" cy="1812490"/>
            </a:xfrm>
          </p:grpSpPr>
          <p:sp>
            <p:nvSpPr>
              <p:cNvPr id="1453" name="正方形/長方形 1452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4" name="フリーフォーム 1453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5" name="正方形/長方形 1454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1456" name="直線コネクタ 1455"/>
              <p:cNvCxnSpPr>
                <a:stCxn id="1455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457" name="直線コネクタ 1456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458" name="直線コネクタ 1457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1459" name="テキスト ボックス 1458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1460" name="テキスト ボックス 1459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61" name="テキスト ボックス 1460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1462" name="グループ化 1461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1466" name="グループ化 1465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1470" name="片側の 2 つの角を丸めた四角形 1469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1" name="正方形/長方形 1470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2" name="正方形/長方形 1471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3" name="正方形/長方形 1472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67" name="フリーフォーム 1466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8" name="フリーフォーム 1467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9" name="フリーフォーム 1468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463" name="グループ化 1462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1464" name="フリーフォーム 1463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5" name="テキスト ボックス 1464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742" name="グループ化 1741"/>
            <p:cNvGrpSpPr/>
            <p:nvPr/>
          </p:nvGrpSpPr>
          <p:grpSpPr>
            <a:xfrm>
              <a:off x="4290444" y="1596706"/>
              <a:ext cx="362430" cy="471362"/>
              <a:chOff x="2980251" y="3894773"/>
              <a:chExt cx="956038" cy="1243384"/>
            </a:xfrm>
          </p:grpSpPr>
          <p:sp>
            <p:nvSpPr>
              <p:cNvPr id="1743" name="片側の 2 つの角を丸めた四角形 1742"/>
              <p:cNvSpPr/>
              <p:nvPr/>
            </p:nvSpPr>
            <p:spPr>
              <a:xfrm>
                <a:off x="3070475" y="3894773"/>
                <a:ext cx="725856" cy="86129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44" name="片側の 2 つの角を丸めた四角形 1743"/>
              <p:cNvSpPr/>
              <p:nvPr/>
            </p:nvSpPr>
            <p:spPr>
              <a:xfrm>
                <a:off x="3095051" y="4801590"/>
                <a:ext cx="675818" cy="33656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66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45" name="フリーフォーム 1744"/>
              <p:cNvSpPr/>
              <p:nvPr/>
            </p:nvSpPr>
            <p:spPr>
              <a:xfrm>
                <a:off x="3271515" y="4667957"/>
                <a:ext cx="323141" cy="470199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470199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42356" y="470199"/>
                    </a:lnTo>
                    <a:lnTo>
                      <a:pt x="80785" y="47019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46" name="グループ化 1745"/>
              <p:cNvGrpSpPr/>
              <p:nvPr/>
            </p:nvGrpSpPr>
            <p:grpSpPr>
              <a:xfrm>
                <a:off x="3015677" y="3943263"/>
                <a:ext cx="834567" cy="787400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1769" name="グループ化 1768"/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1774" name="円/楕円 1773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75" name="円/楕円 1774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770" name="グループ化 1769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772" name="円/楕円 177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73" name="円/楕円 177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71" name="円/楕円 1770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47" name="台形 1746"/>
              <p:cNvSpPr/>
              <p:nvPr/>
            </p:nvSpPr>
            <p:spPr>
              <a:xfrm rot="10800000">
                <a:off x="3283283" y="4869913"/>
                <a:ext cx="302531" cy="268243"/>
              </a:xfrm>
              <a:prstGeom prst="trapezoid">
                <a:avLst/>
              </a:prstGeom>
              <a:solidFill>
                <a:srgbClr val="FF7C8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48" name="グループ化 1747"/>
              <p:cNvGrpSpPr/>
              <p:nvPr/>
            </p:nvGrpSpPr>
            <p:grpSpPr>
              <a:xfrm>
                <a:off x="3191263" y="4793307"/>
                <a:ext cx="483392" cy="344850"/>
                <a:chOff x="3133728" y="2770919"/>
                <a:chExt cx="483392" cy="344850"/>
              </a:xfrm>
              <a:solidFill>
                <a:srgbClr val="FF0066"/>
              </a:solidFill>
            </p:grpSpPr>
            <p:sp>
              <p:nvSpPr>
                <p:cNvPr id="1767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8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49" name="円/楕円 27"/>
              <p:cNvSpPr/>
              <p:nvPr/>
            </p:nvSpPr>
            <p:spPr>
              <a:xfrm>
                <a:off x="3343097" y="4621406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0" name="月 1749"/>
              <p:cNvSpPr/>
              <p:nvPr/>
            </p:nvSpPr>
            <p:spPr>
              <a:xfrm>
                <a:off x="3095051" y="40763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1" name="月 1750"/>
              <p:cNvSpPr/>
              <p:nvPr/>
            </p:nvSpPr>
            <p:spPr>
              <a:xfrm flipH="1">
                <a:off x="3690617" y="40763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2" name="月 1751"/>
              <p:cNvSpPr/>
              <p:nvPr/>
            </p:nvSpPr>
            <p:spPr>
              <a:xfrm rot="3600000">
                <a:off x="3173326" y="3719370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3" name="月 1752"/>
              <p:cNvSpPr/>
              <p:nvPr/>
            </p:nvSpPr>
            <p:spPr>
              <a:xfrm rot="18000000" flipH="1">
                <a:off x="3467035" y="3719371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54" name="グループ化 1753"/>
              <p:cNvGrpSpPr/>
              <p:nvPr/>
            </p:nvGrpSpPr>
            <p:grpSpPr>
              <a:xfrm>
                <a:off x="3186097" y="4255815"/>
                <a:ext cx="138000" cy="203092"/>
                <a:chOff x="2896919" y="3691681"/>
                <a:chExt cx="138000" cy="203092"/>
              </a:xfrm>
            </p:grpSpPr>
            <p:sp>
              <p:nvSpPr>
                <p:cNvPr id="1763" name="円/楕円 1762"/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4" name="円/楕円 1763"/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5" name="円/楕円 1764"/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6" name="円/楕円 1765"/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55" name="グループ化 1754"/>
              <p:cNvGrpSpPr/>
              <p:nvPr/>
            </p:nvGrpSpPr>
            <p:grpSpPr>
              <a:xfrm>
                <a:off x="3557536" y="4255815"/>
                <a:ext cx="138000" cy="203092"/>
                <a:chOff x="2896919" y="3691681"/>
                <a:chExt cx="138000" cy="203092"/>
              </a:xfrm>
            </p:grpSpPr>
            <p:sp>
              <p:nvSpPr>
                <p:cNvPr id="1759" name="円/楕円 1758"/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0" name="円/楕円 1759"/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1" name="円/楕円 1760"/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2" name="円/楕円 1761"/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56" name="月 1755"/>
              <p:cNvSpPr/>
              <p:nvPr/>
            </p:nvSpPr>
            <p:spPr>
              <a:xfrm rot="5400000">
                <a:off x="3227136" y="4129451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7" name="月 1756"/>
              <p:cNvSpPr/>
              <p:nvPr/>
            </p:nvSpPr>
            <p:spPr>
              <a:xfrm rot="5400000">
                <a:off x="3598023" y="4129453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8" name="正方形/長方形 67"/>
              <p:cNvSpPr/>
              <p:nvPr/>
            </p:nvSpPr>
            <p:spPr>
              <a:xfrm>
                <a:off x="3408338" y="4561404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3" name="グループ化 22"/>
          <p:cNvGrpSpPr/>
          <p:nvPr/>
        </p:nvGrpSpPr>
        <p:grpSpPr>
          <a:xfrm>
            <a:off x="6044796" y="1168230"/>
            <a:ext cx="1556044" cy="966581"/>
            <a:chOff x="6044796" y="1168230"/>
            <a:chExt cx="1556044" cy="966581"/>
          </a:xfrm>
        </p:grpSpPr>
        <p:grpSp>
          <p:nvGrpSpPr>
            <p:cNvPr id="1474" name="グループ化 1473"/>
            <p:cNvGrpSpPr/>
            <p:nvPr/>
          </p:nvGrpSpPr>
          <p:grpSpPr>
            <a:xfrm>
              <a:off x="6044796" y="1168230"/>
              <a:ext cx="1556044" cy="966581"/>
              <a:chOff x="7627353" y="2698603"/>
              <a:chExt cx="2917825" cy="1812490"/>
            </a:xfrm>
          </p:grpSpPr>
          <p:sp>
            <p:nvSpPr>
              <p:cNvPr id="1475" name="正方形/長方形 1474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6" name="フリーフォーム 1475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7" name="正方形/長方形 1476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1478" name="直線コネクタ 1477"/>
              <p:cNvCxnSpPr>
                <a:stCxn id="1477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479" name="直線コネクタ 1478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480" name="直線コネクタ 1479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1481" name="テキスト ボックス 1480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1482" name="テキスト ボックス 1481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83" name="テキスト ボックス 1482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1484" name="グループ化 1483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1488" name="グループ化 1487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1492" name="片側の 2 つの角を丸めた四角形 1491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3" name="正方形/長方形 1492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4" name="正方形/長方形 1493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5" name="正方形/長方形 1494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89" name="フリーフォーム 1488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0" name="フリーフォーム 1489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1" name="フリーフォーム 1490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485" name="グループ化 1484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1486" name="フリーフォーム 1485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7" name="テキスト ボックス 1486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776" name="グループ化 1775"/>
            <p:cNvGrpSpPr/>
            <p:nvPr/>
          </p:nvGrpSpPr>
          <p:grpSpPr>
            <a:xfrm>
              <a:off x="6121946" y="1587762"/>
              <a:ext cx="368660" cy="480308"/>
              <a:chOff x="3911599" y="3871176"/>
              <a:chExt cx="972471" cy="1266983"/>
            </a:xfrm>
          </p:grpSpPr>
          <p:sp>
            <p:nvSpPr>
              <p:cNvPr id="1777" name="フリーフォーム 1776"/>
              <p:cNvSpPr/>
              <p:nvPr/>
            </p:nvSpPr>
            <p:spPr>
              <a:xfrm rot="16996360">
                <a:off x="3852346" y="3930429"/>
                <a:ext cx="1075979" cy="957473"/>
              </a:xfrm>
              <a:custGeom>
                <a:avLst/>
                <a:gdLst>
                  <a:gd name="connsiteX0" fmla="*/ 1011670 w 1075979"/>
                  <a:gd name="connsiteY0" fmla="*/ 81325 h 957473"/>
                  <a:gd name="connsiteX1" fmla="*/ 871899 w 1075979"/>
                  <a:gd name="connsiteY1" fmla="*/ 173499 h 957473"/>
                  <a:gd name="connsiteX2" fmla="*/ 869609 w 1075979"/>
                  <a:gd name="connsiteY2" fmla="*/ 180697 h 957473"/>
                  <a:gd name="connsiteX3" fmla="*/ 878970 w 1075979"/>
                  <a:gd name="connsiteY3" fmla="*/ 185045 h 957473"/>
                  <a:gd name="connsiteX4" fmla="*/ 1065576 w 1075979"/>
                  <a:gd name="connsiteY4" fmla="*/ 434873 h 957473"/>
                  <a:gd name="connsiteX5" fmla="*/ 745502 w 1075979"/>
                  <a:gd name="connsiteY5" fmla="*/ 925936 h 957473"/>
                  <a:gd name="connsiteX6" fmla="*/ 577473 w 1075979"/>
                  <a:gd name="connsiteY6" fmla="*/ 932915 h 957473"/>
                  <a:gd name="connsiteX7" fmla="*/ 545182 w 1075979"/>
                  <a:gd name="connsiteY7" fmla="*/ 924812 h 957473"/>
                  <a:gd name="connsiteX8" fmla="*/ 483100 w 1075979"/>
                  <a:gd name="connsiteY8" fmla="*/ 945566 h 957473"/>
                  <a:gd name="connsiteX9" fmla="*/ 8885 w 1075979"/>
                  <a:gd name="connsiteY9" fmla="*/ 684132 h 957473"/>
                  <a:gd name="connsiteX10" fmla="*/ 316273 w 1075979"/>
                  <a:gd name="connsiteY10" fmla="*/ 238329 h 957473"/>
                  <a:gd name="connsiteX11" fmla="*/ 381085 w 1075979"/>
                  <a:gd name="connsiteY11" fmla="*/ 229151 h 957473"/>
                  <a:gd name="connsiteX12" fmla="*/ 406350 w 1075979"/>
                  <a:gd name="connsiteY12" fmla="*/ 207471 h 957473"/>
                  <a:gd name="connsiteX13" fmla="*/ 559785 w 1075979"/>
                  <a:gd name="connsiteY13" fmla="*/ 138621 h 957473"/>
                  <a:gd name="connsiteX14" fmla="*/ 727814 w 1075979"/>
                  <a:gd name="connsiteY14" fmla="*/ 131642 h 957473"/>
                  <a:gd name="connsiteX15" fmla="*/ 771677 w 1075979"/>
                  <a:gd name="connsiteY15" fmla="*/ 142649 h 957473"/>
                  <a:gd name="connsiteX16" fmla="*/ 770632 w 1075979"/>
                  <a:gd name="connsiteY16" fmla="*/ 140475 h 957473"/>
                  <a:gd name="connsiteX17" fmla="*/ 765764 w 1075979"/>
                  <a:gd name="connsiteY17" fmla="*/ 108277 h 957473"/>
                  <a:gd name="connsiteX18" fmla="*/ 874041 w 1075979"/>
                  <a:gd name="connsiteY18" fmla="*/ 0 h 957473"/>
                  <a:gd name="connsiteX19" fmla="*/ 835778 w 1075979"/>
                  <a:gd name="connsiteY19" fmla="*/ 108277 h 957473"/>
                  <a:gd name="connsiteX20" fmla="*/ 835869 w 1075979"/>
                  <a:gd name="connsiteY20" fmla="*/ 108815 h 957473"/>
                  <a:gd name="connsiteX21" fmla="*/ 858613 w 1075979"/>
                  <a:gd name="connsiteY21" fmla="*/ 76709 h 957473"/>
                  <a:gd name="connsiteX22" fmla="*/ 1011670 w 1075979"/>
                  <a:gd name="connsiteY22" fmla="*/ 81325 h 957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075979" h="957473">
                    <a:moveTo>
                      <a:pt x="1011670" y="81325"/>
                    </a:moveTo>
                    <a:cubicBezTo>
                      <a:pt x="950946" y="85942"/>
                      <a:pt x="898818" y="121880"/>
                      <a:pt x="871899" y="173499"/>
                    </a:cubicBezTo>
                    <a:lnTo>
                      <a:pt x="869609" y="180697"/>
                    </a:lnTo>
                    <a:lnTo>
                      <a:pt x="878970" y="185045"/>
                    </a:lnTo>
                    <a:cubicBezTo>
                      <a:pt x="970500" y="238656"/>
                      <a:pt x="1039933" y="326168"/>
                      <a:pt x="1065576" y="434873"/>
                    </a:cubicBezTo>
                    <a:cubicBezTo>
                      <a:pt x="1116860" y="652285"/>
                      <a:pt x="973558" y="872140"/>
                      <a:pt x="745502" y="925936"/>
                    </a:cubicBezTo>
                    <a:cubicBezTo>
                      <a:pt x="688488" y="939385"/>
                      <a:pt x="631574" y="941181"/>
                      <a:pt x="577473" y="932915"/>
                    </a:cubicBezTo>
                    <a:lnTo>
                      <a:pt x="545182" y="924812"/>
                    </a:lnTo>
                    <a:lnTo>
                      <a:pt x="483100" y="945566"/>
                    </a:lnTo>
                    <a:cubicBezTo>
                      <a:pt x="267267" y="996478"/>
                      <a:pt x="54953" y="879430"/>
                      <a:pt x="8885" y="684132"/>
                    </a:cubicBezTo>
                    <a:cubicBezTo>
                      <a:pt x="-37183" y="488834"/>
                      <a:pt x="100439" y="289242"/>
                      <a:pt x="316273" y="238329"/>
                    </a:cubicBezTo>
                    <a:lnTo>
                      <a:pt x="381085" y="229151"/>
                    </a:lnTo>
                    <a:lnTo>
                      <a:pt x="406350" y="207471"/>
                    </a:lnTo>
                    <a:cubicBezTo>
                      <a:pt x="451054" y="175898"/>
                      <a:pt x="502771" y="152070"/>
                      <a:pt x="559785" y="138621"/>
                    </a:cubicBezTo>
                    <a:cubicBezTo>
                      <a:pt x="616799" y="125172"/>
                      <a:pt x="673713" y="123376"/>
                      <a:pt x="727814" y="131642"/>
                    </a:cubicBezTo>
                    <a:lnTo>
                      <a:pt x="771677" y="142649"/>
                    </a:lnTo>
                    <a:lnTo>
                      <a:pt x="770632" y="140475"/>
                    </a:lnTo>
                    <a:cubicBezTo>
                      <a:pt x="767468" y="130304"/>
                      <a:pt x="765764" y="119490"/>
                      <a:pt x="765764" y="108277"/>
                    </a:cubicBezTo>
                    <a:cubicBezTo>
                      <a:pt x="765764" y="48477"/>
                      <a:pt x="814241" y="0"/>
                      <a:pt x="874041" y="0"/>
                    </a:cubicBezTo>
                    <a:cubicBezTo>
                      <a:pt x="848532" y="31585"/>
                      <a:pt x="835778" y="69931"/>
                      <a:pt x="835778" y="108277"/>
                    </a:cubicBezTo>
                    <a:lnTo>
                      <a:pt x="835869" y="108815"/>
                    </a:lnTo>
                    <a:lnTo>
                      <a:pt x="858613" y="76709"/>
                    </a:lnTo>
                    <a:cubicBezTo>
                      <a:pt x="902153" y="35718"/>
                      <a:pt x="970679" y="37784"/>
                      <a:pt x="1011670" y="81325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8" name="片側の 2 つの角を丸めた四角形 1777"/>
              <p:cNvSpPr/>
              <p:nvPr/>
            </p:nvSpPr>
            <p:spPr>
              <a:xfrm>
                <a:off x="4128877" y="4798927"/>
                <a:ext cx="675818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7C80"/>
                </a:fgClr>
                <a:bgClr>
                  <a:srgbClr val="FF0066"/>
                </a:bgClr>
              </a:patt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9" name="フリーフォーム 1778"/>
              <p:cNvSpPr/>
              <p:nvPr/>
            </p:nvSpPr>
            <p:spPr>
              <a:xfrm>
                <a:off x="4297476" y="4667958"/>
                <a:ext cx="323141" cy="176213"/>
              </a:xfrm>
              <a:custGeom>
                <a:avLst/>
                <a:gdLst>
                  <a:gd name="connsiteX0" fmla="*/ 109057 w 323141"/>
                  <a:gd name="connsiteY0" fmla="*/ 0 h 176213"/>
                  <a:gd name="connsiteX1" fmla="*/ 213831 w 323141"/>
                  <a:gd name="connsiteY1" fmla="*/ 0 h 176213"/>
                  <a:gd name="connsiteX2" fmla="*/ 240026 w 323141"/>
                  <a:gd name="connsiteY2" fmla="*/ 26195 h 176213"/>
                  <a:gd name="connsiteX3" fmla="*/ 240026 w 323141"/>
                  <a:gd name="connsiteY3" fmla="*/ 130480 h 176213"/>
                  <a:gd name="connsiteX4" fmla="*/ 323141 w 323141"/>
                  <a:gd name="connsiteY4" fmla="*/ 130480 h 176213"/>
                  <a:gd name="connsiteX5" fmla="*/ 322918 w 323141"/>
                  <a:gd name="connsiteY5" fmla="*/ 131418 h 176213"/>
                  <a:gd name="connsiteX6" fmla="*/ 317770 w 323141"/>
                  <a:gd name="connsiteY6" fmla="*/ 136147 h 176213"/>
                  <a:gd name="connsiteX7" fmla="*/ 161571 w 323141"/>
                  <a:gd name="connsiteY7" fmla="*/ 176213 h 176213"/>
                  <a:gd name="connsiteX8" fmla="*/ 5373 w 323141"/>
                  <a:gd name="connsiteY8" fmla="*/ 136147 h 176213"/>
                  <a:gd name="connsiteX9" fmla="*/ 223 w 323141"/>
                  <a:gd name="connsiteY9" fmla="*/ 131417 h 176213"/>
                  <a:gd name="connsiteX10" fmla="*/ 0 w 323141"/>
                  <a:gd name="connsiteY10" fmla="*/ 130480 h 176213"/>
                  <a:gd name="connsiteX11" fmla="*/ 82862 w 323141"/>
                  <a:gd name="connsiteY11" fmla="*/ 130480 h 176213"/>
                  <a:gd name="connsiteX12" fmla="*/ 82862 w 323141"/>
                  <a:gd name="connsiteY12" fmla="*/ 26195 h 176213"/>
                  <a:gd name="connsiteX13" fmla="*/ 109057 w 323141"/>
                  <a:gd name="connsiteY13" fmla="*/ 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3141" h="176213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322918" y="131418"/>
                    </a:lnTo>
                    <a:lnTo>
                      <a:pt x="317770" y="136147"/>
                    </a:lnTo>
                    <a:cubicBezTo>
                      <a:pt x="277795" y="160902"/>
                      <a:pt x="222571" y="176213"/>
                      <a:pt x="161571" y="176213"/>
                    </a:cubicBezTo>
                    <a:cubicBezTo>
                      <a:pt x="100572" y="176213"/>
                      <a:pt x="45347" y="160902"/>
                      <a:pt x="5373" y="136147"/>
                    </a:cubicBezTo>
                    <a:lnTo>
                      <a:pt x="223" y="131417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80" name="グループ化 1779"/>
              <p:cNvGrpSpPr/>
              <p:nvPr/>
            </p:nvGrpSpPr>
            <p:grpSpPr>
              <a:xfrm>
                <a:off x="4049500" y="3943264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787" name="グループ化 1786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792" name="円/楕円 179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93" name="円/楕円 179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788" name="グループ化 1787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790" name="円/楕円 1789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91" name="円/楕円 1790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89" name="円/楕円 1788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81" name="円/楕円 127"/>
              <p:cNvSpPr/>
              <p:nvPr/>
            </p:nvSpPr>
            <p:spPr>
              <a:xfrm>
                <a:off x="4221414" y="42501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82" name="円/楕円 27"/>
              <p:cNvSpPr/>
              <p:nvPr/>
            </p:nvSpPr>
            <p:spPr>
              <a:xfrm>
                <a:off x="4376923" y="462140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83" name="円/楕円 27"/>
              <p:cNvSpPr/>
              <p:nvPr/>
            </p:nvSpPr>
            <p:spPr>
              <a:xfrm rot="10800000">
                <a:off x="4183090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84" name="円/楕円 27"/>
              <p:cNvSpPr/>
              <p:nvPr/>
            </p:nvSpPr>
            <p:spPr>
              <a:xfrm rot="10800000">
                <a:off x="4589490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85" name="円/楕円 127"/>
              <p:cNvSpPr/>
              <p:nvPr/>
            </p:nvSpPr>
            <p:spPr>
              <a:xfrm>
                <a:off x="4619592" y="42501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86" name="正方形/長方形 67"/>
              <p:cNvSpPr/>
              <p:nvPr/>
            </p:nvSpPr>
            <p:spPr>
              <a:xfrm>
                <a:off x="4437514" y="4542354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4" name="グループ化 23"/>
          <p:cNvGrpSpPr/>
          <p:nvPr/>
        </p:nvGrpSpPr>
        <p:grpSpPr>
          <a:xfrm>
            <a:off x="7918863" y="1168230"/>
            <a:ext cx="1556044" cy="966581"/>
            <a:chOff x="7918863" y="1168230"/>
            <a:chExt cx="1556044" cy="966581"/>
          </a:xfrm>
        </p:grpSpPr>
        <p:grpSp>
          <p:nvGrpSpPr>
            <p:cNvPr id="1496" name="グループ化 1495"/>
            <p:cNvGrpSpPr/>
            <p:nvPr/>
          </p:nvGrpSpPr>
          <p:grpSpPr>
            <a:xfrm>
              <a:off x="7918863" y="1168230"/>
              <a:ext cx="1556044" cy="966581"/>
              <a:chOff x="7627353" y="2698603"/>
              <a:chExt cx="2917825" cy="1812490"/>
            </a:xfrm>
          </p:grpSpPr>
          <p:sp>
            <p:nvSpPr>
              <p:cNvPr id="1497" name="正方形/長方形 1496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8" name="フリーフォーム 1497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9" name="正方形/長方形 1498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1500" name="直線コネクタ 1499"/>
              <p:cNvCxnSpPr>
                <a:stCxn id="1499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501" name="直線コネクタ 1500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502" name="直線コネクタ 1501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1503" name="テキスト ボックス 1502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1504" name="テキスト ボックス 1503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05" name="テキスト ボックス 1504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1506" name="グループ化 1505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1510" name="グループ化 1509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1514" name="片側の 2 つの角を丸めた四角形 1513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5" name="正方形/長方形 1514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6" name="正方形/長方形 1515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7" name="正方形/長方形 1516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11" name="フリーフォーム 1510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2" name="フリーフォーム 1511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3" name="フリーフォーム 1512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07" name="グループ化 1506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1508" name="フリーフォーム 1507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9" name="テキスト ボックス 1508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794" name="グループ化 1793"/>
            <p:cNvGrpSpPr/>
            <p:nvPr/>
          </p:nvGrpSpPr>
          <p:grpSpPr>
            <a:xfrm>
              <a:off x="8031222" y="1567465"/>
              <a:ext cx="326254" cy="500605"/>
              <a:chOff x="5138890" y="3817636"/>
              <a:chExt cx="860611" cy="1320523"/>
            </a:xfrm>
          </p:grpSpPr>
          <p:sp>
            <p:nvSpPr>
              <p:cNvPr id="1795" name="雲 391"/>
              <p:cNvSpPr/>
              <p:nvPr/>
            </p:nvSpPr>
            <p:spPr>
              <a:xfrm>
                <a:off x="5138890" y="3817636"/>
                <a:ext cx="860611" cy="624824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7030A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96" name="片側の 2 つの角を丸めた四角形 1795"/>
              <p:cNvSpPr/>
              <p:nvPr/>
            </p:nvSpPr>
            <p:spPr>
              <a:xfrm>
                <a:off x="5241032" y="4798927"/>
                <a:ext cx="675818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97" name="フリーフォーム 1796"/>
              <p:cNvSpPr/>
              <p:nvPr/>
            </p:nvSpPr>
            <p:spPr>
              <a:xfrm>
                <a:off x="5409631" y="4667958"/>
                <a:ext cx="323141" cy="176213"/>
              </a:xfrm>
              <a:custGeom>
                <a:avLst/>
                <a:gdLst>
                  <a:gd name="connsiteX0" fmla="*/ 109057 w 323141"/>
                  <a:gd name="connsiteY0" fmla="*/ 0 h 176213"/>
                  <a:gd name="connsiteX1" fmla="*/ 213831 w 323141"/>
                  <a:gd name="connsiteY1" fmla="*/ 0 h 176213"/>
                  <a:gd name="connsiteX2" fmla="*/ 240026 w 323141"/>
                  <a:gd name="connsiteY2" fmla="*/ 26195 h 176213"/>
                  <a:gd name="connsiteX3" fmla="*/ 240026 w 323141"/>
                  <a:gd name="connsiteY3" fmla="*/ 130480 h 176213"/>
                  <a:gd name="connsiteX4" fmla="*/ 323141 w 323141"/>
                  <a:gd name="connsiteY4" fmla="*/ 130480 h 176213"/>
                  <a:gd name="connsiteX5" fmla="*/ 322918 w 323141"/>
                  <a:gd name="connsiteY5" fmla="*/ 131418 h 176213"/>
                  <a:gd name="connsiteX6" fmla="*/ 317770 w 323141"/>
                  <a:gd name="connsiteY6" fmla="*/ 136147 h 176213"/>
                  <a:gd name="connsiteX7" fmla="*/ 161571 w 323141"/>
                  <a:gd name="connsiteY7" fmla="*/ 176213 h 176213"/>
                  <a:gd name="connsiteX8" fmla="*/ 5373 w 323141"/>
                  <a:gd name="connsiteY8" fmla="*/ 136147 h 176213"/>
                  <a:gd name="connsiteX9" fmla="*/ 223 w 323141"/>
                  <a:gd name="connsiteY9" fmla="*/ 131417 h 176213"/>
                  <a:gd name="connsiteX10" fmla="*/ 0 w 323141"/>
                  <a:gd name="connsiteY10" fmla="*/ 130480 h 176213"/>
                  <a:gd name="connsiteX11" fmla="*/ 82862 w 323141"/>
                  <a:gd name="connsiteY11" fmla="*/ 130480 h 176213"/>
                  <a:gd name="connsiteX12" fmla="*/ 82862 w 323141"/>
                  <a:gd name="connsiteY12" fmla="*/ 26195 h 176213"/>
                  <a:gd name="connsiteX13" fmla="*/ 109057 w 323141"/>
                  <a:gd name="connsiteY13" fmla="*/ 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3141" h="176213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322918" y="131418"/>
                    </a:lnTo>
                    <a:lnTo>
                      <a:pt x="317770" y="136147"/>
                    </a:lnTo>
                    <a:cubicBezTo>
                      <a:pt x="277795" y="160902"/>
                      <a:pt x="222571" y="176213"/>
                      <a:pt x="161571" y="176213"/>
                    </a:cubicBezTo>
                    <a:cubicBezTo>
                      <a:pt x="100572" y="176213"/>
                      <a:pt x="45347" y="160902"/>
                      <a:pt x="5373" y="136147"/>
                    </a:cubicBezTo>
                    <a:lnTo>
                      <a:pt x="223" y="131417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98" name="グループ化 1797"/>
              <p:cNvGrpSpPr/>
              <p:nvPr/>
            </p:nvGrpSpPr>
            <p:grpSpPr>
              <a:xfrm>
                <a:off x="5151912" y="3943264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808" name="グループ化 1807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813" name="円/楕円 1812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14" name="円/楕円 1813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809" name="グループ化 1808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811" name="円/楕円 1810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12" name="円/楕円 1811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10" name="円/楕円 1809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99" name="円/楕円 127"/>
              <p:cNvSpPr/>
              <p:nvPr/>
            </p:nvSpPr>
            <p:spPr>
              <a:xfrm>
                <a:off x="5333569" y="42501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0" name="円/楕円 27"/>
              <p:cNvSpPr/>
              <p:nvPr/>
            </p:nvSpPr>
            <p:spPr>
              <a:xfrm>
                <a:off x="5489078" y="462140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1" name="円/楕円 27"/>
              <p:cNvSpPr/>
              <p:nvPr/>
            </p:nvSpPr>
            <p:spPr>
              <a:xfrm rot="10800000">
                <a:off x="5295245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2" name="円/楕円 27"/>
              <p:cNvSpPr/>
              <p:nvPr/>
            </p:nvSpPr>
            <p:spPr>
              <a:xfrm rot="10800000">
                <a:off x="5687087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3" name="円/楕円 127"/>
              <p:cNvSpPr/>
              <p:nvPr/>
            </p:nvSpPr>
            <p:spPr>
              <a:xfrm>
                <a:off x="5725309" y="42501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4" name="円/楕円 1803"/>
              <p:cNvSpPr/>
              <p:nvPr/>
            </p:nvSpPr>
            <p:spPr>
              <a:xfrm>
                <a:off x="5509070" y="4464806"/>
                <a:ext cx="118869" cy="69275"/>
              </a:xfrm>
              <a:prstGeom prst="ellipse">
                <a:avLst/>
              </a:prstGeom>
              <a:solidFill>
                <a:srgbClr val="FF9966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5" name="フリーフォーム 1804"/>
              <p:cNvSpPr/>
              <p:nvPr/>
            </p:nvSpPr>
            <p:spPr>
              <a:xfrm>
                <a:off x="5539185" y="4405018"/>
                <a:ext cx="59058" cy="139533"/>
              </a:xfrm>
              <a:custGeom>
                <a:avLst/>
                <a:gdLst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103313"/>
                  <a:gd name="connsiteY0" fmla="*/ 0 h 139533"/>
                  <a:gd name="connsiteX1" fmla="*/ 47185 w 103313"/>
                  <a:gd name="connsiteY1" fmla="*/ 0 h 139533"/>
                  <a:gd name="connsiteX2" fmla="*/ 50409 w 103313"/>
                  <a:gd name="connsiteY2" fmla="*/ 5768 h 139533"/>
                  <a:gd name="connsiteX3" fmla="*/ 59058 w 103313"/>
                  <a:gd name="connsiteY3" fmla="*/ 61175 h 139533"/>
                  <a:gd name="connsiteX4" fmla="*/ 29529 w 103313"/>
                  <a:gd name="connsiteY4" fmla="*/ 139533 h 139533"/>
                  <a:gd name="connsiteX5" fmla="*/ 0 w 103313"/>
                  <a:gd name="connsiteY5" fmla="*/ 61175 h 139533"/>
                  <a:gd name="connsiteX6" fmla="*/ 8649 w 103313"/>
                  <a:gd name="connsiteY6" fmla="*/ 5768 h 139533"/>
                  <a:gd name="connsiteX7" fmla="*/ 103313 w 103313"/>
                  <a:gd name="connsiteY7" fmla="*/ 91440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9058 w 59058"/>
                  <a:gd name="connsiteY2" fmla="*/ 61175 h 139533"/>
                  <a:gd name="connsiteX3" fmla="*/ 29529 w 59058"/>
                  <a:gd name="connsiteY3" fmla="*/ 139533 h 139533"/>
                  <a:gd name="connsiteX4" fmla="*/ 0 w 59058"/>
                  <a:gd name="connsiteY4" fmla="*/ 61175 h 139533"/>
                  <a:gd name="connsiteX5" fmla="*/ 8649 w 59058"/>
                  <a:gd name="connsiteY5" fmla="*/ 5768 h 139533"/>
                  <a:gd name="connsiteX0" fmla="*/ 102360 w 102360"/>
                  <a:gd name="connsiteY0" fmla="*/ 0 h 251452"/>
                  <a:gd name="connsiteX1" fmla="*/ 47185 w 102360"/>
                  <a:gd name="connsiteY1" fmla="*/ 111919 h 251452"/>
                  <a:gd name="connsiteX2" fmla="*/ 59058 w 102360"/>
                  <a:gd name="connsiteY2" fmla="*/ 173094 h 251452"/>
                  <a:gd name="connsiteX3" fmla="*/ 29529 w 102360"/>
                  <a:gd name="connsiteY3" fmla="*/ 251452 h 251452"/>
                  <a:gd name="connsiteX4" fmla="*/ 0 w 102360"/>
                  <a:gd name="connsiteY4" fmla="*/ 173094 h 251452"/>
                  <a:gd name="connsiteX5" fmla="*/ 8649 w 102360"/>
                  <a:gd name="connsiteY5" fmla="*/ 117687 h 251452"/>
                  <a:gd name="connsiteX0" fmla="*/ 47185 w 59058"/>
                  <a:gd name="connsiteY0" fmla="*/ 0 h 139533"/>
                  <a:gd name="connsiteX1" fmla="*/ 59058 w 59058"/>
                  <a:gd name="connsiteY1" fmla="*/ 61175 h 139533"/>
                  <a:gd name="connsiteX2" fmla="*/ 29529 w 59058"/>
                  <a:gd name="connsiteY2" fmla="*/ 139533 h 139533"/>
                  <a:gd name="connsiteX3" fmla="*/ 0 w 59058"/>
                  <a:gd name="connsiteY3" fmla="*/ 61175 h 139533"/>
                  <a:gd name="connsiteX4" fmla="*/ 8649 w 59058"/>
                  <a:gd name="connsiteY4" fmla="*/ 5768 h 13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058" h="139533">
                    <a:moveTo>
                      <a:pt x="47185" y="0"/>
                    </a:moveTo>
                    <a:lnTo>
                      <a:pt x="59058" y="61175"/>
                    </a:lnTo>
                    <a:cubicBezTo>
                      <a:pt x="59058" y="104451"/>
                      <a:pt x="45837" y="139533"/>
                      <a:pt x="29529" y="139533"/>
                    </a:cubicBezTo>
                    <a:cubicBezTo>
                      <a:pt x="13221" y="139533"/>
                      <a:pt x="0" y="104451"/>
                      <a:pt x="0" y="61175"/>
                    </a:cubicBezTo>
                    <a:cubicBezTo>
                      <a:pt x="0" y="39537"/>
                      <a:pt x="3305" y="19948"/>
                      <a:pt x="8649" y="5768"/>
                    </a:cubicBezTo>
                  </a:path>
                </a:pathLst>
              </a:custGeom>
              <a:solidFill>
                <a:srgbClr val="FFCC99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6" name="月 1805"/>
              <p:cNvSpPr/>
              <p:nvPr/>
            </p:nvSpPr>
            <p:spPr>
              <a:xfrm rot="1800000">
                <a:off x="5419033" y="4506047"/>
                <a:ext cx="45719" cy="128698"/>
              </a:xfrm>
              <a:prstGeom prst="moon">
                <a:avLst/>
              </a:prstGeom>
              <a:solidFill>
                <a:srgbClr val="FF9966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7" name="月 1806"/>
              <p:cNvSpPr/>
              <p:nvPr/>
            </p:nvSpPr>
            <p:spPr>
              <a:xfrm rot="19800000" flipH="1">
                <a:off x="5664228" y="4506047"/>
                <a:ext cx="45719" cy="128698"/>
              </a:xfrm>
              <a:prstGeom prst="moon">
                <a:avLst/>
              </a:prstGeom>
              <a:solidFill>
                <a:srgbClr val="FF9966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1" name="グループ化 20"/>
          <p:cNvGrpSpPr/>
          <p:nvPr/>
        </p:nvGrpSpPr>
        <p:grpSpPr>
          <a:xfrm>
            <a:off x="2296661" y="1168230"/>
            <a:ext cx="1556044" cy="966581"/>
            <a:chOff x="2296661" y="1168230"/>
            <a:chExt cx="1556044" cy="966581"/>
          </a:xfrm>
        </p:grpSpPr>
        <p:grpSp>
          <p:nvGrpSpPr>
            <p:cNvPr id="1076" name="グループ化 1075"/>
            <p:cNvGrpSpPr/>
            <p:nvPr/>
          </p:nvGrpSpPr>
          <p:grpSpPr>
            <a:xfrm>
              <a:off x="2296661" y="1168230"/>
              <a:ext cx="1556044" cy="966581"/>
              <a:chOff x="7627353" y="2698603"/>
              <a:chExt cx="2917825" cy="1812490"/>
            </a:xfrm>
          </p:grpSpPr>
          <p:sp>
            <p:nvSpPr>
              <p:cNvPr id="1077" name="正方形/長方形 1076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8" name="フリーフォーム 1077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9" name="正方形/長方形 1078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1080" name="直線コネクタ 1079"/>
              <p:cNvCxnSpPr>
                <a:stCxn id="1079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081" name="直線コネクタ 1080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082" name="直線コネクタ 1081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1083" name="テキスト ボックス 1082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1084" name="テキスト ボックス 1083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85" name="テキスト ボックス 1084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1086" name="グループ化 1085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1090" name="グループ化 1089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1094" name="片側の 2 つの角を丸めた四角形 1093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5" name="正方形/長方形 1094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6" name="正方形/長方形 1095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7" name="正方形/長方形 1096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91" name="フリーフォーム 1090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2" name="フリーフォーム 1091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3" name="フリーフォーム 1092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87" name="グループ化 1086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1088" name="フリーフォーム 1087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9" name="テキスト ボックス 1088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815" name="グループ化 1814"/>
            <p:cNvGrpSpPr/>
            <p:nvPr/>
          </p:nvGrpSpPr>
          <p:grpSpPr>
            <a:xfrm>
              <a:off x="2419235" y="1587702"/>
              <a:ext cx="316382" cy="480366"/>
              <a:chOff x="1986974" y="3871022"/>
              <a:chExt cx="834570" cy="1267135"/>
            </a:xfrm>
          </p:grpSpPr>
          <p:sp>
            <p:nvSpPr>
              <p:cNvPr id="1816" name="円/楕円 1815"/>
              <p:cNvSpPr/>
              <p:nvPr/>
            </p:nvSpPr>
            <p:spPr>
              <a:xfrm>
                <a:off x="1997847" y="3871022"/>
                <a:ext cx="815651" cy="917805"/>
              </a:xfrm>
              <a:prstGeom prst="ellipse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17" name="片側の 2 つの角を丸めた四角形 1816"/>
              <p:cNvSpPr/>
              <p:nvPr/>
            </p:nvSpPr>
            <p:spPr>
              <a:xfrm>
                <a:off x="2066351" y="4801590"/>
                <a:ext cx="675818" cy="33656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18" name="フリーフォーム 1817"/>
              <p:cNvSpPr/>
              <p:nvPr/>
            </p:nvSpPr>
            <p:spPr>
              <a:xfrm>
                <a:off x="2242815" y="4667957"/>
                <a:ext cx="323141" cy="470199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470199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42356" y="470199"/>
                    </a:lnTo>
                    <a:lnTo>
                      <a:pt x="80785" y="47019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19" name="グループ化 1818"/>
              <p:cNvGrpSpPr/>
              <p:nvPr/>
            </p:nvGrpSpPr>
            <p:grpSpPr>
              <a:xfrm>
                <a:off x="1986974" y="3943263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830" name="グループ化 1829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835" name="円/楕円 1834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36" name="円/楕円 1835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831" name="グループ化 1830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833" name="円/楕円 1832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34" name="円/楕円 1833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32" name="円/楕円 1831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20" name="円/楕円 1819"/>
              <p:cNvSpPr/>
              <p:nvPr/>
            </p:nvSpPr>
            <p:spPr>
              <a:xfrm>
                <a:off x="2162563" y="4263119"/>
                <a:ext cx="80251" cy="130479"/>
              </a:xfrm>
              <a:prstGeom prst="ellipse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1" name="円/楕円 1820"/>
              <p:cNvSpPr/>
              <p:nvPr/>
            </p:nvSpPr>
            <p:spPr>
              <a:xfrm>
                <a:off x="2572907" y="4263119"/>
                <a:ext cx="80251" cy="130479"/>
              </a:xfrm>
              <a:prstGeom prst="ellipse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2" name="台形 1821"/>
              <p:cNvSpPr/>
              <p:nvPr/>
            </p:nvSpPr>
            <p:spPr>
              <a:xfrm rot="10800000">
                <a:off x="2254583" y="4869913"/>
                <a:ext cx="302531" cy="268243"/>
              </a:xfrm>
              <a:prstGeom prst="trapezoid">
                <a:avLst/>
              </a:prstGeom>
              <a:solidFill>
                <a:srgbClr val="FFC000">
                  <a:lumMod val="75000"/>
                </a:srgbClr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23" name="グループ化 1822"/>
              <p:cNvGrpSpPr/>
              <p:nvPr/>
            </p:nvGrpSpPr>
            <p:grpSpPr>
              <a:xfrm>
                <a:off x="2162563" y="4793307"/>
                <a:ext cx="483392" cy="344850"/>
                <a:chOff x="3133728" y="2770919"/>
                <a:chExt cx="483392" cy="344850"/>
              </a:xfrm>
              <a:solidFill>
                <a:srgbClr val="FF9900"/>
              </a:solidFill>
            </p:grpSpPr>
            <p:sp>
              <p:nvSpPr>
                <p:cNvPr id="1828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29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24" name="円/楕円 27"/>
              <p:cNvSpPr/>
              <p:nvPr/>
            </p:nvSpPr>
            <p:spPr>
              <a:xfrm>
                <a:off x="2314397" y="4621406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5" name="正方形/長方形 67"/>
              <p:cNvSpPr/>
              <p:nvPr/>
            </p:nvSpPr>
            <p:spPr>
              <a:xfrm>
                <a:off x="2379193" y="4553552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6" name="月 1825"/>
              <p:cNvSpPr/>
              <p:nvPr/>
            </p:nvSpPr>
            <p:spPr>
              <a:xfrm rot="5400000">
                <a:off x="2177898" y="4122981"/>
                <a:ext cx="45719" cy="85922"/>
              </a:xfrm>
              <a:prstGeom prst="moon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7" name="月 1826"/>
              <p:cNvSpPr/>
              <p:nvPr/>
            </p:nvSpPr>
            <p:spPr>
              <a:xfrm rot="5400000">
                <a:off x="2596837" y="4122982"/>
                <a:ext cx="45719" cy="85922"/>
              </a:xfrm>
              <a:prstGeom prst="moon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6" name="グループ化 25"/>
          <p:cNvGrpSpPr/>
          <p:nvPr/>
        </p:nvGrpSpPr>
        <p:grpSpPr>
          <a:xfrm>
            <a:off x="6044796" y="3096618"/>
            <a:ext cx="1556044" cy="966581"/>
            <a:chOff x="6044796" y="3096618"/>
            <a:chExt cx="1556044" cy="966581"/>
          </a:xfrm>
        </p:grpSpPr>
        <p:grpSp>
          <p:nvGrpSpPr>
            <p:cNvPr id="1584" name="グループ化 1583"/>
            <p:cNvGrpSpPr/>
            <p:nvPr/>
          </p:nvGrpSpPr>
          <p:grpSpPr>
            <a:xfrm>
              <a:off x="6044796" y="3096618"/>
              <a:ext cx="1556044" cy="966581"/>
              <a:chOff x="7627353" y="2698603"/>
              <a:chExt cx="2917825" cy="1812490"/>
            </a:xfrm>
          </p:grpSpPr>
          <p:sp>
            <p:nvSpPr>
              <p:cNvPr id="1585" name="正方形/長方形 1584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86" name="フリーフォーム 1585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87" name="正方形/長方形 1586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1588" name="直線コネクタ 1587"/>
              <p:cNvCxnSpPr>
                <a:stCxn id="1587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589" name="直線コネクタ 1588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590" name="直線コネクタ 1589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1591" name="テキスト ボックス 1590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1592" name="テキスト ボックス 1591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93" name="テキスト ボックス 1592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1594" name="グループ化 1593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1598" name="グループ化 1597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1602" name="片側の 2 つの角を丸めた四角形 1601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03" name="正方形/長方形 1602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04" name="正方形/長方形 1603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05" name="正方形/長方形 1604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99" name="フリーフォーム 1598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0" name="フリーフォーム 1599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1" name="フリーフォーム 1600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95" name="グループ化 1594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1596" name="フリーフォーム 1595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7" name="テキスト ボックス 1596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837" name="グループ化 1836"/>
            <p:cNvGrpSpPr/>
            <p:nvPr/>
          </p:nvGrpSpPr>
          <p:grpSpPr>
            <a:xfrm>
              <a:off x="6161909" y="3508277"/>
              <a:ext cx="335603" cy="499196"/>
              <a:chOff x="4071792" y="5335155"/>
              <a:chExt cx="834570" cy="1241389"/>
            </a:xfrm>
          </p:grpSpPr>
          <p:sp>
            <p:nvSpPr>
              <p:cNvPr id="1838" name="円/楕円 637"/>
              <p:cNvSpPr/>
              <p:nvPr/>
            </p:nvSpPr>
            <p:spPr>
              <a:xfrm>
                <a:off x="4720533" y="6012608"/>
                <a:ext cx="98468" cy="35583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9" name="円/楕円 637"/>
              <p:cNvSpPr/>
              <p:nvPr/>
            </p:nvSpPr>
            <p:spPr>
              <a:xfrm>
                <a:off x="4175704" y="6012608"/>
                <a:ext cx="98468" cy="35583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40" name="グループ化 1839"/>
              <p:cNvGrpSpPr/>
              <p:nvPr/>
            </p:nvGrpSpPr>
            <p:grpSpPr>
              <a:xfrm>
                <a:off x="4175199" y="6106343"/>
                <a:ext cx="620326" cy="470201"/>
                <a:chOff x="4160912" y="6106343"/>
                <a:chExt cx="675818" cy="470201"/>
              </a:xfrm>
            </p:grpSpPr>
            <p:sp>
              <p:nvSpPr>
                <p:cNvPr id="1858" name="片側の 2 つの角を丸めた四角形 1857"/>
                <p:cNvSpPr/>
                <p:nvPr/>
              </p:nvSpPr>
              <p:spPr>
                <a:xfrm>
                  <a:off x="4160912" y="6237312"/>
                  <a:ext cx="675818" cy="3392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7C8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9" name="フリーフォーム 1858"/>
                <p:cNvSpPr/>
                <p:nvPr/>
              </p:nvSpPr>
              <p:spPr>
                <a:xfrm>
                  <a:off x="4329511" y="6106343"/>
                  <a:ext cx="323141" cy="176213"/>
                </a:xfrm>
                <a:custGeom>
                  <a:avLst/>
                  <a:gdLst>
                    <a:gd name="connsiteX0" fmla="*/ 109057 w 323141"/>
                    <a:gd name="connsiteY0" fmla="*/ 0 h 176213"/>
                    <a:gd name="connsiteX1" fmla="*/ 213831 w 323141"/>
                    <a:gd name="connsiteY1" fmla="*/ 0 h 176213"/>
                    <a:gd name="connsiteX2" fmla="*/ 240026 w 323141"/>
                    <a:gd name="connsiteY2" fmla="*/ 26195 h 176213"/>
                    <a:gd name="connsiteX3" fmla="*/ 240026 w 323141"/>
                    <a:gd name="connsiteY3" fmla="*/ 130480 h 176213"/>
                    <a:gd name="connsiteX4" fmla="*/ 323141 w 323141"/>
                    <a:gd name="connsiteY4" fmla="*/ 130480 h 176213"/>
                    <a:gd name="connsiteX5" fmla="*/ 322918 w 323141"/>
                    <a:gd name="connsiteY5" fmla="*/ 131418 h 176213"/>
                    <a:gd name="connsiteX6" fmla="*/ 317770 w 323141"/>
                    <a:gd name="connsiteY6" fmla="*/ 136147 h 176213"/>
                    <a:gd name="connsiteX7" fmla="*/ 161571 w 323141"/>
                    <a:gd name="connsiteY7" fmla="*/ 176213 h 176213"/>
                    <a:gd name="connsiteX8" fmla="*/ 5373 w 323141"/>
                    <a:gd name="connsiteY8" fmla="*/ 136147 h 176213"/>
                    <a:gd name="connsiteX9" fmla="*/ 223 w 323141"/>
                    <a:gd name="connsiteY9" fmla="*/ 131417 h 176213"/>
                    <a:gd name="connsiteX10" fmla="*/ 0 w 323141"/>
                    <a:gd name="connsiteY10" fmla="*/ 130480 h 176213"/>
                    <a:gd name="connsiteX11" fmla="*/ 82862 w 323141"/>
                    <a:gd name="connsiteY11" fmla="*/ 130480 h 176213"/>
                    <a:gd name="connsiteX12" fmla="*/ 82862 w 323141"/>
                    <a:gd name="connsiteY12" fmla="*/ 26195 h 176213"/>
                    <a:gd name="connsiteX13" fmla="*/ 109057 w 323141"/>
                    <a:gd name="connsiteY13" fmla="*/ 0 h 176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3141" h="176213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322918" y="131418"/>
                      </a:lnTo>
                      <a:lnTo>
                        <a:pt x="317770" y="136147"/>
                      </a:lnTo>
                      <a:cubicBezTo>
                        <a:pt x="277795" y="160902"/>
                        <a:pt x="222571" y="176213"/>
                        <a:pt x="161571" y="176213"/>
                      </a:cubicBezTo>
                      <a:cubicBezTo>
                        <a:pt x="100572" y="176213"/>
                        <a:pt x="45347" y="160902"/>
                        <a:pt x="5373" y="136147"/>
                      </a:cubicBezTo>
                      <a:lnTo>
                        <a:pt x="223" y="131417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0" name="ハート 63"/>
                <p:cNvSpPr/>
                <p:nvPr/>
              </p:nvSpPr>
              <p:spPr>
                <a:xfrm>
                  <a:off x="4168511" y="6418959"/>
                  <a:ext cx="660619" cy="1183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619" h="118355">
                      <a:moveTo>
                        <a:pt x="520020" y="389"/>
                      </a:moveTo>
                      <a:cubicBezTo>
                        <a:pt x="530240" y="-1395"/>
                        <a:pt x="540424" y="3052"/>
                        <a:pt x="546274" y="12353"/>
                      </a:cubicBezTo>
                      <a:cubicBezTo>
                        <a:pt x="558635" y="-6458"/>
                        <a:pt x="588076" y="-5650"/>
                        <a:pt x="600264" y="28476"/>
                      </a:cubicBezTo>
                      <a:cubicBezTo>
                        <a:pt x="625230" y="-41430"/>
                        <a:pt x="722599" y="28476"/>
                        <a:pt x="600264" y="118355"/>
                      </a:cubicBezTo>
                      <a:cubicBezTo>
                        <a:pt x="570734" y="96660"/>
                        <a:pt x="554006" y="76128"/>
                        <a:pt x="546274" y="58308"/>
                      </a:cubicBezTo>
                      <a:cubicBezTo>
                        <a:pt x="538542" y="76128"/>
                        <a:pt x="521814" y="96660"/>
                        <a:pt x="492284" y="118355"/>
                      </a:cubicBezTo>
                      <a:cubicBezTo>
                        <a:pt x="462753" y="96659"/>
                        <a:pt x="446025" y="76127"/>
                        <a:pt x="438293" y="58306"/>
                      </a:cubicBezTo>
                      <a:cubicBezTo>
                        <a:pt x="430561" y="76127"/>
                        <a:pt x="413833" y="96659"/>
                        <a:pt x="384302" y="118355"/>
                      </a:cubicBezTo>
                      <a:cubicBezTo>
                        <a:pt x="354771" y="96659"/>
                        <a:pt x="338043" y="76127"/>
                        <a:pt x="330311" y="58306"/>
                      </a:cubicBezTo>
                      <a:cubicBezTo>
                        <a:pt x="322579" y="76127"/>
                        <a:pt x="305851" y="96659"/>
                        <a:pt x="276320" y="118355"/>
                      </a:cubicBezTo>
                      <a:cubicBezTo>
                        <a:pt x="246789" y="96659"/>
                        <a:pt x="230061" y="76127"/>
                        <a:pt x="222329" y="58306"/>
                      </a:cubicBezTo>
                      <a:cubicBezTo>
                        <a:pt x="214597" y="76127"/>
                        <a:pt x="197869" y="96659"/>
                        <a:pt x="168338" y="118355"/>
                      </a:cubicBezTo>
                      <a:cubicBezTo>
                        <a:pt x="138807" y="96659"/>
                        <a:pt x="122079" y="76127"/>
                        <a:pt x="114347" y="58306"/>
                      </a:cubicBezTo>
                      <a:cubicBezTo>
                        <a:pt x="106615" y="76127"/>
                        <a:pt x="89887" y="96659"/>
                        <a:pt x="60356" y="118355"/>
                      </a:cubicBezTo>
                      <a:cubicBezTo>
                        <a:pt x="-31396" y="50946"/>
                        <a:pt x="436" y="-5229"/>
                        <a:pt x="32620" y="389"/>
                      </a:cubicBezTo>
                      <a:cubicBezTo>
                        <a:pt x="43348" y="2261"/>
                        <a:pt x="54114" y="11000"/>
                        <a:pt x="60356" y="28476"/>
                      </a:cubicBezTo>
                      <a:cubicBezTo>
                        <a:pt x="72544" y="-5650"/>
                        <a:pt x="101986" y="-6458"/>
                        <a:pt x="114347" y="12354"/>
                      </a:cubicBezTo>
                      <a:cubicBezTo>
                        <a:pt x="126708" y="-6458"/>
                        <a:pt x="156150" y="-5650"/>
                        <a:pt x="168338" y="28476"/>
                      </a:cubicBezTo>
                      <a:cubicBezTo>
                        <a:pt x="174580" y="11000"/>
                        <a:pt x="185346" y="2261"/>
                        <a:pt x="196074" y="389"/>
                      </a:cubicBezTo>
                      <a:cubicBezTo>
                        <a:pt x="206294" y="-1395"/>
                        <a:pt x="216479" y="3053"/>
                        <a:pt x="222329" y="12354"/>
                      </a:cubicBezTo>
                      <a:cubicBezTo>
                        <a:pt x="234690" y="-6458"/>
                        <a:pt x="264132" y="-5650"/>
                        <a:pt x="276320" y="28476"/>
                      </a:cubicBezTo>
                      <a:cubicBezTo>
                        <a:pt x="282562" y="11000"/>
                        <a:pt x="293328" y="2261"/>
                        <a:pt x="304056" y="389"/>
                      </a:cubicBezTo>
                      <a:cubicBezTo>
                        <a:pt x="314276" y="-1395"/>
                        <a:pt x="324461" y="3053"/>
                        <a:pt x="330311" y="12354"/>
                      </a:cubicBezTo>
                      <a:cubicBezTo>
                        <a:pt x="342672" y="-6458"/>
                        <a:pt x="372114" y="-5650"/>
                        <a:pt x="384302" y="28476"/>
                      </a:cubicBezTo>
                      <a:cubicBezTo>
                        <a:pt x="390544" y="11000"/>
                        <a:pt x="401310" y="2261"/>
                        <a:pt x="412038" y="389"/>
                      </a:cubicBezTo>
                      <a:cubicBezTo>
                        <a:pt x="422258" y="-1395"/>
                        <a:pt x="432443" y="3053"/>
                        <a:pt x="438293" y="12354"/>
                      </a:cubicBezTo>
                      <a:cubicBezTo>
                        <a:pt x="450654" y="-6458"/>
                        <a:pt x="480096" y="-5650"/>
                        <a:pt x="492284" y="28476"/>
                      </a:cubicBezTo>
                      <a:cubicBezTo>
                        <a:pt x="498526" y="11000"/>
                        <a:pt x="509292" y="2261"/>
                        <a:pt x="520020" y="38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41" name="円/楕円 1840"/>
              <p:cNvSpPr/>
              <p:nvPr/>
            </p:nvSpPr>
            <p:spPr>
              <a:xfrm>
                <a:off x="4081536" y="5335155"/>
                <a:ext cx="807653" cy="832160"/>
              </a:xfrm>
              <a:prstGeom prst="ellipse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42" name="グループ化 1841"/>
              <p:cNvGrpSpPr/>
              <p:nvPr/>
            </p:nvGrpSpPr>
            <p:grpSpPr>
              <a:xfrm>
                <a:off x="4071792" y="5413271"/>
                <a:ext cx="834570" cy="755777"/>
                <a:chOff x="2791855" y="2059454"/>
                <a:chExt cx="1150919" cy="1003058"/>
              </a:xfrm>
              <a:solidFill>
                <a:srgbClr val="FFCC99"/>
              </a:solidFill>
            </p:grpSpPr>
            <p:grpSp>
              <p:nvGrpSpPr>
                <p:cNvPr id="1851" name="グループ化 1850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856" name="円/楕円 1855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57" name="円/楕円 1856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852" name="グループ化 1851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854" name="円/楕円 1853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55" name="円/楕円 1854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53" name="円/楕円 1852"/>
                <p:cNvSpPr/>
                <p:nvPr/>
              </p:nvSpPr>
              <p:spPr>
                <a:xfrm>
                  <a:off x="2902857" y="2059454"/>
                  <a:ext cx="928914" cy="1003058"/>
                </a:xfrm>
                <a:prstGeom prst="ellipse">
                  <a:avLst/>
                </a:prstGeom>
                <a:grpFill/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43" name="円/楕円 127"/>
              <p:cNvSpPr/>
              <p:nvPr/>
            </p:nvSpPr>
            <p:spPr>
              <a:xfrm>
                <a:off x="4253449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4" name="円/楕円 27"/>
              <p:cNvSpPr/>
              <p:nvPr/>
            </p:nvSpPr>
            <p:spPr>
              <a:xfrm>
                <a:off x="4408958" y="6043182"/>
                <a:ext cx="16424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5" name="円/楕円 27"/>
              <p:cNvSpPr/>
              <p:nvPr/>
            </p:nvSpPr>
            <p:spPr>
              <a:xfrm rot="10800000">
                <a:off x="421512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6" name="円/楕円 27"/>
              <p:cNvSpPr/>
              <p:nvPr/>
            </p:nvSpPr>
            <p:spPr>
              <a:xfrm rot="10800000">
                <a:off x="4591026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7" name="円/楕円 127"/>
              <p:cNvSpPr/>
              <p:nvPr/>
            </p:nvSpPr>
            <p:spPr>
              <a:xfrm>
                <a:off x="4651627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8" name="正方形/長方形 67"/>
              <p:cNvSpPr/>
              <p:nvPr/>
            </p:nvSpPr>
            <p:spPr>
              <a:xfrm>
                <a:off x="446620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9" name="円/楕円 1848"/>
              <p:cNvSpPr/>
              <p:nvPr/>
            </p:nvSpPr>
            <p:spPr>
              <a:xfrm>
                <a:off x="4222760" y="589321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0" name="円/楕円 1849"/>
              <p:cNvSpPr/>
              <p:nvPr/>
            </p:nvSpPr>
            <p:spPr>
              <a:xfrm>
                <a:off x="4672169" y="589321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7" name="グループ化 26"/>
          <p:cNvGrpSpPr/>
          <p:nvPr/>
        </p:nvGrpSpPr>
        <p:grpSpPr>
          <a:xfrm>
            <a:off x="4179782" y="3096618"/>
            <a:ext cx="1556044" cy="966581"/>
            <a:chOff x="4179782" y="3096618"/>
            <a:chExt cx="1556044" cy="966581"/>
          </a:xfrm>
        </p:grpSpPr>
        <p:grpSp>
          <p:nvGrpSpPr>
            <p:cNvPr id="1562" name="グループ化 1561"/>
            <p:cNvGrpSpPr/>
            <p:nvPr/>
          </p:nvGrpSpPr>
          <p:grpSpPr>
            <a:xfrm>
              <a:off x="4179782" y="3096618"/>
              <a:ext cx="1556044" cy="966581"/>
              <a:chOff x="7627353" y="2698603"/>
              <a:chExt cx="2917825" cy="1812490"/>
            </a:xfrm>
          </p:grpSpPr>
          <p:sp>
            <p:nvSpPr>
              <p:cNvPr id="1563" name="正方形/長方形 1562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64" name="フリーフォーム 1563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65" name="正方形/長方形 1564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1566" name="直線コネクタ 1565"/>
              <p:cNvCxnSpPr>
                <a:stCxn id="1565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567" name="直線コネクタ 1566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568" name="直線コネクタ 1567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1569" name="テキスト ボックス 1568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1570" name="テキスト ボックス 1569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71" name="テキスト ボックス 1570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1572" name="グループ化 1571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1576" name="グループ化 1575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1580" name="片側の 2 つの角を丸めた四角形 1579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1" name="正方形/長方形 1580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2" name="正方形/長方形 1581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3" name="正方形/長方形 1582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77" name="フリーフォーム 1576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8" name="フリーフォーム 1577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9" name="フリーフォーム 1578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73" name="グループ化 1572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1574" name="フリーフォーム 1573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5" name="テキスト ボックス 1574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861" name="グループ化 1860"/>
            <p:cNvGrpSpPr/>
            <p:nvPr/>
          </p:nvGrpSpPr>
          <p:grpSpPr>
            <a:xfrm>
              <a:off x="4282124" y="3509684"/>
              <a:ext cx="335603" cy="503488"/>
              <a:chOff x="3063680" y="5324480"/>
              <a:chExt cx="834570" cy="1252064"/>
            </a:xfrm>
          </p:grpSpPr>
          <p:sp>
            <p:nvSpPr>
              <p:cNvPr id="1862" name="円/楕円 708"/>
              <p:cNvSpPr/>
              <p:nvPr/>
            </p:nvSpPr>
            <p:spPr>
              <a:xfrm>
                <a:off x="3083265" y="5324480"/>
                <a:ext cx="795397" cy="634204"/>
              </a:xfrm>
              <a:custGeom>
                <a:avLst/>
                <a:gdLst/>
                <a:ahLst/>
                <a:cxnLst/>
                <a:rect l="l" t="t" r="r" b="b"/>
                <a:pathLst>
                  <a:path w="795397" h="634204">
                    <a:moveTo>
                      <a:pt x="317102" y="0"/>
                    </a:moveTo>
                    <a:cubicBezTo>
                      <a:pt x="345067" y="0"/>
                      <a:pt x="372186" y="3620"/>
                      <a:pt x="397699" y="11623"/>
                    </a:cubicBezTo>
                    <a:cubicBezTo>
                      <a:pt x="423212" y="3620"/>
                      <a:pt x="450331" y="0"/>
                      <a:pt x="478295" y="0"/>
                    </a:cubicBezTo>
                    <a:cubicBezTo>
                      <a:pt x="653426" y="0"/>
                      <a:pt x="795397" y="141971"/>
                      <a:pt x="795397" y="317102"/>
                    </a:cubicBezTo>
                    <a:cubicBezTo>
                      <a:pt x="795397" y="492233"/>
                      <a:pt x="653426" y="634204"/>
                      <a:pt x="478295" y="634204"/>
                    </a:cubicBezTo>
                    <a:cubicBezTo>
                      <a:pt x="450331" y="634204"/>
                      <a:pt x="423212" y="630584"/>
                      <a:pt x="397699" y="622581"/>
                    </a:cubicBezTo>
                    <a:cubicBezTo>
                      <a:pt x="372186" y="630584"/>
                      <a:pt x="345067" y="634204"/>
                      <a:pt x="317102" y="634204"/>
                    </a:cubicBezTo>
                    <a:cubicBezTo>
                      <a:pt x="141971" y="634204"/>
                      <a:pt x="0" y="492233"/>
                      <a:pt x="0" y="317102"/>
                    </a:cubicBezTo>
                    <a:cubicBezTo>
                      <a:pt x="0" y="141971"/>
                      <a:pt x="141971" y="0"/>
                      <a:pt x="317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3" name="片側の 2 つの角を丸めた四角形 1862"/>
              <p:cNvSpPr/>
              <p:nvPr/>
            </p:nvSpPr>
            <p:spPr>
              <a:xfrm>
                <a:off x="3161058" y="6237312"/>
                <a:ext cx="639814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4" name="フリーフォーム 1863"/>
              <p:cNvSpPr/>
              <p:nvPr/>
            </p:nvSpPr>
            <p:spPr>
              <a:xfrm>
                <a:off x="3349959" y="6088901"/>
                <a:ext cx="265453" cy="273984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145717 w 323141"/>
                  <a:gd name="connsiteY6" fmla="*/ 27207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273984"/>
                  <a:gd name="connsiteX1" fmla="*/ 213831 w 323141"/>
                  <a:gd name="connsiteY1" fmla="*/ 0 h 273984"/>
                  <a:gd name="connsiteX2" fmla="*/ 240026 w 323141"/>
                  <a:gd name="connsiteY2" fmla="*/ 26195 h 273984"/>
                  <a:gd name="connsiteX3" fmla="*/ 240026 w 323141"/>
                  <a:gd name="connsiteY3" fmla="*/ 130480 h 273984"/>
                  <a:gd name="connsiteX4" fmla="*/ 323141 w 323141"/>
                  <a:gd name="connsiteY4" fmla="*/ 130480 h 273984"/>
                  <a:gd name="connsiteX5" fmla="*/ 200614 w 323141"/>
                  <a:gd name="connsiteY5" fmla="*/ 273984 h 273984"/>
                  <a:gd name="connsiteX6" fmla="*/ 145717 w 323141"/>
                  <a:gd name="connsiteY6" fmla="*/ 272079 h 273984"/>
                  <a:gd name="connsiteX7" fmla="*/ 0 w 323141"/>
                  <a:gd name="connsiteY7" fmla="*/ 130480 h 273984"/>
                  <a:gd name="connsiteX8" fmla="*/ 82862 w 323141"/>
                  <a:gd name="connsiteY8" fmla="*/ 130480 h 273984"/>
                  <a:gd name="connsiteX9" fmla="*/ 82862 w 323141"/>
                  <a:gd name="connsiteY9" fmla="*/ 26195 h 273984"/>
                  <a:gd name="connsiteX10" fmla="*/ 109057 w 323141"/>
                  <a:gd name="connsiteY10" fmla="*/ 0 h 273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273984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00614" y="273984"/>
                    </a:lnTo>
                    <a:lnTo>
                      <a:pt x="145717" y="27207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5" name="台形 1864"/>
              <p:cNvSpPr/>
              <p:nvPr/>
            </p:nvSpPr>
            <p:spPr>
              <a:xfrm rot="10800000">
                <a:off x="3374796" y="6302561"/>
                <a:ext cx="207764" cy="139038"/>
              </a:xfrm>
              <a:prstGeom prst="trapezoid">
                <a:avLst>
                  <a:gd name="adj" fmla="val 58044"/>
                </a:avLst>
              </a:prstGeom>
              <a:solidFill>
                <a:srgbClr val="00206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6" name="円/楕円 83"/>
              <p:cNvSpPr/>
              <p:nvPr/>
            </p:nvSpPr>
            <p:spPr>
              <a:xfrm rot="2420779">
                <a:off x="3197594" y="6379674"/>
                <a:ext cx="304504" cy="66947"/>
              </a:xfrm>
              <a:custGeom>
                <a:avLst/>
                <a:gdLst>
                  <a:gd name="connsiteX0" fmla="*/ 0 w 300329"/>
                  <a:gd name="connsiteY0" fmla="*/ 66947 h 133893"/>
                  <a:gd name="connsiteX1" fmla="*/ 150165 w 300329"/>
                  <a:gd name="connsiteY1" fmla="*/ 0 h 133893"/>
                  <a:gd name="connsiteX2" fmla="*/ 300330 w 300329"/>
                  <a:gd name="connsiteY2" fmla="*/ 66947 h 133893"/>
                  <a:gd name="connsiteX3" fmla="*/ 150165 w 300329"/>
                  <a:gd name="connsiteY3" fmla="*/ 133894 h 133893"/>
                  <a:gd name="connsiteX4" fmla="*/ 0 w 300329"/>
                  <a:gd name="connsiteY4" fmla="*/ 66947 h 133893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4504"/>
                  <a:gd name="connsiteY0" fmla="*/ 0 h 66947"/>
                  <a:gd name="connsiteX1" fmla="*/ 300330 w 304504"/>
                  <a:gd name="connsiteY1" fmla="*/ 0 h 66947"/>
                  <a:gd name="connsiteX2" fmla="*/ 150165 w 304504"/>
                  <a:gd name="connsiteY2" fmla="*/ 66947 h 66947"/>
                  <a:gd name="connsiteX3" fmla="*/ 0 w 304504"/>
                  <a:gd name="connsiteY3" fmla="*/ 0 h 66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504" h="66947">
                    <a:moveTo>
                      <a:pt x="0" y="0"/>
                    </a:moveTo>
                    <a:cubicBezTo>
                      <a:pt x="25027" y="-11158"/>
                      <a:pt x="275303" y="-11158"/>
                      <a:pt x="300330" y="0"/>
                    </a:cubicBezTo>
                    <a:cubicBezTo>
                      <a:pt x="325357" y="11158"/>
                      <a:pt x="233099" y="66947"/>
                      <a:pt x="150165" y="66947"/>
                    </a:cubicBezTo>
                    <a:cubicBezTo>
                      <a:pt x="67231" y="66947"/>
                      <a:pt x="0" y="36974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7" name="円/楕円 83"/>
              <p:cNvSpPr/>
              <p:nvPr/>
            </p:nvSpPr>
            <p:spPr>
              <a:xfrm rot="19179221" flipH="1">
                <a:off x="3468630" y="6379674"/>
                <a:ext cx="304504" cy="66947"/>
              </a:xfrm>
              <a:custGeom>
                <a:avLst/>
                <a:gdLst>
                  <a:gd name="connsiteX0" fmla="*/ 0 w 300329"/>
                  <a:gd name="connsiteY0" fmla="*/ 66947 h 133893"/>
                  <a:gd name="connsiteX1" fmla="*/ 150165 w 300329"/>
                  <a:gd name="connsiteY1" fmla="*/ 0 h 133893"/>
                  <a:gd name="connsiteX2" fmla="*/ 300330 w 300329"/>
                  <a:gd name="connsiteY2" fmla="*/ 66947 h 133893"/>
                  <a:gd name="connsiteX3" fmla="*/ 150165 w 300329"/>
                  <a:gd name="connsiteY3" fmla="*/ 133894 h 133893"/>
                  <a:gd name="connsiteX4" fmla="*/ 0 w 300329"/>
                  <a:gd name="connsiteY4" fmla="*/ 66947 h 133893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4504"/>
                  <a:gd name="connsiteY0" fmla="*/ 0 h 66947"/>
                  <a:gd name="connsiteX1" fmla="*/ 300330 w 304504"/>
                  <a:gd name="connsiteY1" fmla="*/ 0 h 66947"/>
                  <a:gd name="connsiteX2" fmla="*/ 150165 w 304504"/>
                  <a:gd name="connsiteY2" fmla="*/ 66947 h 66947"/>
                  <a:gd name="connsiteX3" fmla="*/ 0 w 304504"/>
                  <a:gd name="connsiteY3" fmla="*/ 0 h 66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504" h="66947">
                    <a:moveTo>
                      <a:pt x="0" y="0"/>
                    </a:moveTo>
                    <a:cubicBezTo>
                      <a:pt x="25027" y="-11158"/>
                      <a:pt x="275303" y="-11158"/>
                      <a:pt x="300330" y="0"/>
                    </a:cubicBezTo>
                    <a:cubicBezTo>
                      <a:pt x="325357" y="11158"/>
                      <a:pt x="233099" y="66947"/>
                      <a:pt x="150165" y="66947"/>
                    </a:cubicBezTo>
                    <a:cubicBezTo>
                      <a:pt x="67231" y="66947"/>
                      <a:pt x="0" y="36974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8" name="フリーフォーム 1867"/>
              <p:cNvSpPr/>
              <p:nvPr/>
            </p:nvSpPr>
            <p:spPr>
              <a:xfrm>
                <a:off x="3188700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9" name="フリーフォーム 1868"/>
              <p:cNvSpPr/>
              <p:nvPr/>
            </p:nvSpPr>
            <p:spPr>
              <a:xfrm flipH="1">
                <a:off x="3491023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0" name="円/楕円 86"/>
              <p:cNvSpPr/>
              <p:nvPr/>
            </p:nvSpPr>
            <p:spPr>
              <a:xfrm rot="2700000">
                <a:off x="3404105" y="6479460"/>
                <a:ext cx="78580" cy="97084"/>
              </a:xfrm>
              <a:custGeom>
                <a:avLst/>
                <a:gdLst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580" h="97084">
                    <a:moveTo>
                      <a:pt x="0" y="48542"/>
                    </a:moveTo>
                    <a:cubicBezTo>
                      <a:pt x="0" y="21733"/>
                      <a:pt x="17591" y="0"/>
                      <a:pt x="39290" y="0"/>
                    </a:cubicBezTo>
                    <a:cubicBezTo>
                      <a:pt x="60989" y="0"/>
                      <a:pt x="78580" y="21733"/>
                      <a:pt x="78580" y="48542"/>
                    </a:cubicBezTo>
                    <a:cubicBezTo>
                      <a:pt x="78580" y="75351"/>
                      <a:pt x="60989" y="78226"/>
                      <a:pt x="39290" y="97084"/>
                    </a:cubicBezTo>
                    <a:cubicBezTo>
                      <a:pt x="12203" y="75532"/>
                      <a:pt x="0" y="75351"/>
                      <a:pt x="0" y="48542"/>
                    </a:cubicBezTo>
                    <a:close/>
                  </a:path>
                </a:pathLst>
              </a:custGeom>
              <a:solidFill>
                <a:srgbClr val="FF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1" name="円/楕円 86"/>
              <p:cNvSpPr/>
              <p:nvPr/>
            </p:nvSpPr>
            <p:spPr>
              <a:xfrm rot="18900000" flipH="1">
                <a:off x="3484417" y="6479460"/>
                <a:ext cx="78580" cy="97084"/>
              </a:xfrm>
              <a:custGeom>
                <a:avLst/>
                <a:gdLst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580" h="97084">
                    <a:moveTo>
                      <a:pt x="0" y="48542"/>
                    </a:moveTo>
                    <a:cubicBezTo>
                      <a:pt x="0" y="21733"/>
                      <a:pt x="17591" y="0"/>
                      <a:pt x="39290" y="0"/>
                    </a:cubicBezTo>
                    <a:cubicBezTo>
                      <a:pt x="60989" y="0"/>
                      <a:pt x="78580" y="21733"/>
                      <a:pt x="78580" y="48542"/>
                    </a:cubicBezTo>
                    <a:cubicBezTo>
                      <a:pt x="78580" y="75351"/>
                      <a:pt x="60989" y="78226"/>
                      <a:pt x="39290" y="97084"/>
                    </a:cubicBezTo>
                    <a:cubicBezTo>
                      <a:pt x="12203" y="75532"/>
                      <a:pt x="0" y="75351"/>
                      <a:pt x="0" y="48542"/>
                    </a:cubicBezTo>
                    <a:close/>
                  </a:path>
                </a:pathLst>
              </a:custGeom>
              <a:solidFill>
                <a:srgbClr val="FF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2" name="円/楕円 1871"/>
              <p:cNvSpPr/>
              <p:nvPr/>
            </p:nvSpPr>
            <p:spPr>
              <a:xfrm>
                <a:off x="3453099" y="6453336"/>
                <a:ext cx="59742" cy="79688"/>
              </a:xfrm>
              <a:prstGeom prst="ellipse">
                <a:avLst/>
              </a:prstGeom>
              <a:solidFill>
                <a:srgbClr val="FF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3" name="フリーフォーム 1872"/>
              <p:cNvSpPr/>
              <p:nvPr/>
            </p:nvSpPr>
            <p:spPr>
              <a:xfrm>
                <a:off x="3205118" y="6268723"/>
                <a:ext cx="260684" cy="164262"/>
              </a:xfrm>
              <a:custGeom>
                <a:avLst/>
                <a:gdLst/>
                <a:ahLst/>
                <a:cxnLst/>
                <a:rect l="l" t="t" r="r" b="b"/>
                <a:pathLst>
                  <a:path w="260684" h="164262">
                    <a:moveTo>
                      <a:pt x="21730" y="0"/>
                    </a:moveTo>
                    <a:lnTo>
                      <a:pt x="248560" y="128159"/>
                    </a:lnTo>
                    <a:lnTo>
                      <a:pt x="260684" y="164262"/>
                    </a:lnTo>
                    <a:lnTo>
                      <a:pt x="0" y="16269"/>
                    </a:lnTo>
                    <a:cubicBezTo>
                      <a:pt x="6335" y="9989"/>
                      <a:pt x="13604" y="4734"/>
                      <a:pt x="2173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4" name="フリーフォーム 1873"/>
              <p:cNvSpPr/>
              <p:nvPr/>
            </p:nvSpPr>
            <p:spPr>
              <a:xfrm flipH="1">
                <a:off x="3504319" y="6268723"/>
                <a:ext cx="260684" cy="164262"/>
              </a:xfrm>
              <a:custGeom>
                <a:avLst/>
                <a:gdLst/>
                <a:ahLst/>
                <a:cxnLst/>
                <a:rect l="l" t="t" r="r" b="b"/>
                <a:pathLst>
                  <a:path w="260684" h="164262">
                    <a:moveTo>
                      <a:pt x="21730" y="0"/>
                    </a:moveTo>
                    <a:lnTo>
                      <a:pt x="248560" y="128159"/>
                    </a:lnTo>
                    <a:lnTo>
                      <a:pt x="260684" y="164262"/>
                    </a:lnTo>
                    <a:lnTo>
                      <a:pt x="0" y="16269"/>
                    </a:lnTo>
                    <a:cubicBezTo>
                      <a:pt x="6335" y="9989"/>
                      <a:pt x="13604" y="4734"/>
                      <a:pt x="2173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75" name="グループ化 1874"/>
              <p:cNvGrpSpPr/>
              <p:nvPr/>
            </p:nvGrpSpPr>
            <p:grpSpPr>
              <a:xfrm>
                <a:off x="3063680" y="5381649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900" name="グループ化 1899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05" name="円/楕円 1904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06" name="円/楕円 1905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01" name="グループ化 1900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03" name="円/楕円 1902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04" name="円/楕円 1903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02" name="円/楕円 1901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76" name="円/楕円 127"/>
              <p:cNvSpPr/>
              <p:nvPr/>
            </p:nvSpPr>
            <p:spPr>
              <a:xfrm>
                <a:off x="3245337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7" name="円/楕円 27"/>
              <p:cNvSpPr/>
              <p:nvPr/>
            </p:nvSpPr>
            <p:spPr>
              <a:xfrm>
                <a:off x="3400846" y="605979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8" name="円/楕円 27"/>
              <p:cNvSpPr/>
              <p:nvPr/>
            </p:nvSpPr>
            <p:spPr>
              <a:xfrm rot="10800000">
                <a:off x="3207013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9" name="円/楕円 27"/>
              <p:cNvSpPr/>
              <p:nvPr/>
            </p:nvSpPr>
            <p:spPr>
              <a:xfrm rot="10800000">
                <a:off x="3613413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0" name="円/楕円 127"/>
              <p:cNvSpPr/>
              <p:nvPr/>
            </p:nvSpPr>
            <p:spPr>
              <a:xfrm>
                <a:off x="3643515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1" name="正方形/長方形 67"/>
              <p:cNvSpPr/>
              <p:nvPr/>
            </p:nvSpPr>
            <p:spPr>
              <a:xfrm>
                <a:off x="3457905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2" name="月 1881"/>
              <p:cNvSpPr/>
              <p:nvPr/>
            </p:nvSpPr>
            <p:spPr>
              <a:xfrm>
                <a:off x="3122829" y="5461673"/>
                <a:ext cx="127166" cy="775639"/>
              </a:xfrm>
              <a:prstGeom prst="moon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3" name="月 1882"/>
              <p:cNvSpPr/>
              <p:nvPr/>
            </p:nvSpPr>
            <p:spPr>
              <a:xfrm flipH="1">
                <a:off x="3713335" y="5461673"/>
                <a:ext cx="127166" cy="775639"/>
              </a:xfrm>
              <a:prstGeom prst="moon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84" name="グループ化 1883"/>
              <p:cNvGrpSpPr/>
              <p:nvPr/>
            </p:nvGrpSpPr>
            <p:grpSpPr>
              <a:xfrm>
                <a:off x="3224378" y="5356184"/>
                <a:ext cx="203350" cy="299649"/>
                <a:chOff x="3224378" y="5356184"/>
                <a:chExt cx="203350" cy="299649"/>
              </a:xfrm>
            </p:grpSpPr>
            <p:sp>
              <p:nvSpPr>
                <p:cNvPr id="1897" name="月 1896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8" name="月 1897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9" name="月 1898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85" name="グループ化 1884"/>
              <p:cNvGrpSpPr/>
              <p:nvPr/>
            </p:nvGrpSpPr>
            <p:grpSpPr>
              <a:xfrm flipH="1">
                <a:off x="3535012" y="5356184"/>
                <a:ext cx="203350" cy="299649"/>
                <a:chOff x="3224378" y="5356184"/>
                <a:chExt cx="203350" cy="299649"/>
              </a:xfrm>
            </p:grpSpPr>
            <p:sp>
              <p:nvSpPr>
                <p:cNvPr id="1894" name="月 1893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5" name="月 1894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6" name="月 1895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86" name="グループ化 1885"/>
              <p:cNvGrpSpPr/>
              <p:nvPr/>
            </p:nvGrpSpPr>
            <p:grpSpPr>
              <a:xfrm>
                <a:off x="3270756" y="5383356"/>
                <a:ext cx="172639" cy="247012"/>
                <a:chOff x="3224378" y="5356184"/>
                <a:chExt cx="203350" cy="299649"/>
              </a:xfrm>
            </p:grpSpPr>
            <p:sp>
              <p:nvSpPr>
                <p:cNvPr id="1891" name="月 1890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2" name="月 1891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3" name="月 1892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87" name="グループ化 1886"/>
              <p:cNvGrpSpPr/>
              <p:nvPr/>
            </p:nvGrpSpPr>
            <p:grpSpPr>
              <a:xfrm flipH="1">
                <a:off x="3526641" y="5383356"/>
                <a:ext cx="172639" cy="247012"/>
                <a:chOff x="3224378" y="5356184"/>
                <a:chExt cx="203350" cy="299649"/>
              </a:xfrm>
            </p:grpSpPr>
            <p:sp>
              <p:nvSpPr>
                <p:cNvPr id="1888" name="月 1887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9" name="月 1888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0" name="月 1889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28" name="グループ化 27"/>
          <p:cNvGrpSpPr/>
          <p:nvPr/>
        </p:nvGrpSpPr>
        <p:grpSpPr>
          <a:xfrm>
            <a:off x="2296661" y="3096618"/>
            <a:ext cx="1556044" cy="966581"/>
            <a:chOff x="2296661" y="3096618"/>
            <a:chExt cx="1556044" cy="966581"/>
          </a:xfrm>
        </p:grpSpPr>
        <p:grpSp>
          <p:nvGrpSpPr>
            <p:cNvPr id="1540" name="グループ化 1539"/>
            <p:cNvGrpSpPr/>
            <p:nvPr/>
          </p:nvGrpSpPr>
          <p:grpSpPr>
            <a:xfrm>
              <a:off x="2296661" y="3096618"/>
              <a:ext cx="1556044" cy="966581"/>
              <a:chOff x="7627353" y="2698603"/>
              <a:chExt cx="2917825" cy="1812490"/>
            </a:xfrm>
          </p:grpSpPr>
          <p:sp>
            <p:nvSpPr>
              <p:cNvPr id="1541" name="正方形/長方形 1540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2" name="フリーフォーム 1541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3" name="正方形/長方形 1542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1544" name="直線コネクタ 1543"/>
              <p:cNvCxnSpPr>
                <a:stCxn id="1543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545" name="直線コネクタ 1544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546" name="直線コネクタ 1545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1547" name="テキスト ボックス 1546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1548" name="テキスト ボックス 1547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49" name="テキスト ボックス 1548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1550" name="グループ化 1549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1554" name="グループ化 1553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1558" name="片側の 2 つの角を丸めた四角形 1557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9" name="正方形/長方形 1558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0" name="正方形/長方形 1559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1" name="正方形/長方形 1560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55" name="フリーフォーム 1554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6" name="フリーフォーム 1555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7" name="フリーフォーム 1556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51" name="グループ化 1550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1552" name="フリーフォーム 1551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3" name="テキスト ボックス 1552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907" name="グループ化 1906"/>
            <p:cNvGrpSpPr/>
            <p:nvPr/>
          </p:nvGrpSpPr>
          <p:grpSpPr>
            <a:xfrm>
              <a:off x="2408933" y="3504041"/>
              <a:ext cx="335603" cy="503488"/>
              <a:chOff x="1975302" y="5324480"/>
              <a:chExt cx="834570" cy="1252064"/>
            </a:xfrm>
          </p:grpSpPr>
          <p:sp>
            <p:nvSpPr>
              <p:cNvPr id="1908" name="円/楕円 1907"/>
              <p:cNvSpPr/>
              <p:nvPr/>
            </p:nvSpPr>
            <p:spPr>
              <a:xfrm>
                <a:off x="2003703" y="5469026"/>
                <a:ext cx="786581" cy="1051453"/>
              </a:xfrm>
              <a:prstGeom prst="ellipse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09" name="円/楕円 708"/>
              <p:cNvSpPr/>
              <p:nvPr/>
            </p:nvSpPr>
            <p:spPr>
              <a:xfrm>
                <a:off x="1994887" y="5324480"/>
                <a:ext cx="795397" cy="634204"/>
              </a:xfrm>
              <a:custGeom>
                <a:avLst/>
                <a:gdLst/>
                <a:ahLst/>
                <a:cxnLst/>
                <a:rect l="l" t="t" r="r" b="b"/>
                <a:pathLst>
                  <a:path w="795397" h="634204">
                    <a:moveTo>
                      <a:pt x="317102" y="0"/>
                    </a:moveTo>
                    <a:cubicBezTo>
                      <a:pt x="345067" y="0"/>
                      <a:pt x="372186" y="3620"/>
                      <a:pt x="397699" y="11623"/>
                    </a:cubicBezTo>
                    <a:cubicBezTo>
                      <a:pt x="423212" y="3620"/>
                      <a:pt x="450331" y="0"/>
                      <a:pt x="478295" y="0"/>
                    </a:cubicBezTo>
                    <a:cubicBezTo>
                      <a:pt x="653426" y="0"/>
                      <a:pt x="795397" y="141971"/>
                      <a:pt x="795397" y="317102"/>
                    </a:cubicBezTo>
                    <a:cubicBezTo>
                      <a:pt x="795397" y="492233"/>
                      <a:pt x="653426" y="634204"/>
                      <a:pt x="478295" y="634204"/>
                    </a:cubicBezTo>
                    <a:cubicBezTo>
                      <a:pt x="450331" y="634204"/>
                      <a:pt x="423212" y="630584"/>
                      <a:pt x="397699" y="622581"/>
                    </a:cubicBezTo>
                    <a:cubicBezTo>
                      <a:pt x="372186" y="630584"/>
                      <a:pt x="345067" y="634204"/>
                      <a:pt x="317102" y="634204"/>
                    </a:cubicBezTo>
                    <a:cubicBezTo>
                      <a:pt x="141971" y="634204"/>
                      <a:pt x="0" y="492233"/>
                      <a:pt x="0" y="317102"/>
                    </a:cubicBezTo>
                    <a:cubicBezTo>
                      <a:pt x="0" y="141971"/>
                      <a:pt x="141971" y="0"/>
                      <a:pt x="317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10" name="片側の 2 つの角を丸めた四角形 1909"/>
              <p:cNvSpPr/>
              <p:nvPr/>
            </p:nvSpPr>
            <p:spPr>
              <a:xfrm>
                <a:off x="2072680" y="6237312"/>
                <a:ext cx="639814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44546A">
                  <a:lumMod val="75000"/>
                </a:srgbClr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11" name="フリーフォーム 1910"/>
              <p:cNvSpPr/>
              <p:nvPr/>
            </p:nvSpPr>
            <p:spPr>
              <a:xfrm>
                <a:off x="2261581" y="6088901"/>
                <a:ext cx="265453" cy="273984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145717 w 323141"/>
                  <a:gd name="connsiteY6" fmla="*/ 27207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273984"/>
                  <a:gd name="connsiteX1" fmla="*/ 213831 w 323141"/>
                  <a:gd name="connsiteY1" fmla="*/ 0 h 273984"/>
                  <a:gd name="connsiteX2" fmla="*/ 240026 w 323141"/>
                  <a:gd name="connsiteY2" fmla="*/ 26195 h 273984"/>
                  <a:gd name="connsiteX3" fmla="*/ 240026 w 323141"/>
                  <a:gd name="connsiteY3" fmla="*/ 130480 h 273984"/>
                  <a:gd name="connsiteX4" fmla="*/ 323141 w 323141"/>
                  <a:gd name="connsiteY4" fmla="*/ 130480 h 273984"/>
                  <a:gd name="connsiteX5" fmla="*/ 200614 w 323141"/>
                  <a:gd name="connsiteY5" fmla="*/ 273984 h 273984"/>
                  <a:gd name="connsiteX6" fmla="*/ 145717 w 323141"/>
                  <a:gd name="connsiteY6" fmla="*/ 272079 h 273984"/>
                  <a:gd name="connsiteX7" fmla="*/ 0 w 323141"/>
                  <a:gd name="connsiteY7" fmla="*/ 130480 h 273984"/>
                  <a:gd name="connsiteX8" fmla="*/ 82862 w 323141"/>
                  <a:gd name="connsiteY8" fmla="*/ 130480 h 273984"/>
                  <a:gd name="connsiteX9" fmla="*/ 82862 w 323141"/>
                  <a:gd name="connsiteY9" fmla="*/ 26195 h 273984"/>
                  <a:gd name="connsiteX10" fmla="*/ 109057 w 323141"/>
                  <a:gd name="connsiteY10" fmla="*/ 0 h 273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273984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00614" y="273984"/>
                    </a:lnTo>
                    <a:lnTo>
                      <a:pt x="145717" y="27207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12" name="台形 1911"/>
              <p:cNvSpPr/>
              <p:nvPr/>
            </p:nvSpPr>
            <p:spPr>
              <a:xfrm rot="10800000">
                <a:off x="2286418" y="6302561"/>
                <a:ext cx="207764" cy="139038"/>
              </a:xfrm>
              <a:prstGeom prst="trapezoid">
                <a:avLst>
                  <a:gd name="adj" fmla="val 58044"/>
                </a:avLst>
              </a:prstGeom>
              <a:solidFill>
                <a:srgbClr val="44546A">
                  <a:lumMod val="75000"/>
                </a:srgbClr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13" name="グループ化 1912"/>
              <p:cNvGrpSpPr/>
              <p:nvPr/>
            </p:nvGrpSpPr>
            <p:grpSpPr>
              <a:xfrm>
                <a:off x="1975302" y="5381649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946" name="グループ化 1945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51" name="円/楕円 1950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52" name="円/楕円 1951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47" name="グループ化 1946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49" name="円/楕円 1948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50" name="円/楕円 1949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48" name="円/楕円 1947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14" name="円/楕円 27"/>
              <p:cNvSpPr/>
              <p:nvPr/>
            </p:nvSpPr>
            <p:spPr>
              <a:xfrm>
                <a:off x="2312468" y="605979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15" name="円/楕円 27"/>
              <p:cNvSpPr/>
              <p:nvPr/>
            </p:nvSpPr>
            <p:spPr>
              <a:xfrm rot="10800000">
                <a:off x="211863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16" name="円/楕円 27"/>
              <p:cNvSpPr/>
              <p:nvPr/>
            </p:nvSpPr>
            <p:spPr>
              <a:xfrm rot="10800000">
                <a:off x="252503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17" name="正方形/長方形 67"/>
              <p:cNvSpPr/>
              <p:nvPr/>
            </p:nvSpPr>
            <p:spPr>
              <a:xfrm>
                <a:off x="2369527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18" name="グループ化 1917"/>
              <p:cNvGrpSpPr/>
              <p:nvPr/>
            </p:nvGrpSpPr>
            <p:grpSpPr>
              <a:xfrm>
                <a:off x="2136000" y="5356184"/>
                <a:ext cx="203350" cy="299649"/>
                <a:chOff x="3224378" y="5356184"/>
                <a:chExt cx="203350" cy="299649"/>
              </a:xfrm>
            </p:grpSpPr>
            <p:sp>
              <p:nvSpPr>
                <p:cNvPr id="1943" name="月 1942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4" name="月 1943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5" name="月 1944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19" name="グループ化 1918"/>
              <p:cNvGrpSpPr/>
              <p:nvPr/>
            </p:nvGrpSpPr>
            <p:grpSpPr>
              <a:xfrm flipH="1">
                <a:off x="2446634" y="5356184"/>
                <a:ext cx="203350" cy="299649"/>
                <a:chOff x="3224378" y="5356184"/>
                <a:chExt cx="203350" cy="299649"/>
              </a:xfrm>
            </p:grpSpPr>
            <p:sp>
              <p:nvSpPr>
                <p:cNvPr id="1940" name="月 1939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1" name="月 1940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2" name="月 1941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20" name="二等辺三角形 1919"/>
              <p:cNvSpPr/>
              <p:nvPr/>
            </p:nvSpPr>
            <p:spPr>
              <a:xfrm rot="3600000">
                <a:off x="2311765" y="6433706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21" name="二等辺三角形 1920"/>
              <p:cNvSpPr/>
              <p:nvPr/>
            </p:nvSpPr>
            <p:spPr>
              <a:xfrm rot="1800000">
                <a:off x="2320141" y="6463549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22" name="二等辺三角形 1921"/>
              <p:cNvSpPr/>
              <p:nvPr/>
            </p:nvSpPr>
            <p:spPr>
              <a:xfrm rot="18000000" flipH="1">
                <a:off x="2369973" y="6433706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23" name="二等辺三角形 1922"/>
              <p:cNvSpPr/>
              <p:nvPr/>
            </p:nvSpPr>
            <p:spPr>
              <a:xfrm rot="19800000" flipH="1">
                <a:off x="2378349" y="6463549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24" name="フリーフォーム 1923"/>
              <p:cNvSpPr/>
              <p:nvPr/>
            </p:nvSpPr>
            <p:spPr>
              <a:xfrm>
                <a:off x="2100322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5B9BD5">
                  <a:lumMod val="20000"/>
                  <a:lumOff val="80000"/>
                </a:srgbClr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25" name="フリーフォーム 1924"/>
              <p:cNvSpPr/>
              <p:nvPr/>
            </p:nvSpPr>
            <p:spPr>
              <a:xfrm flipH="1">
                <a:off x="2402645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5B9BD5">
                  <a:lumMod val="20000"/>
                  <a:lumOff val="80000"/>
                </a:srgbClr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26" name="グループ化 1925"/>
              <p:cNvGrpSpPr/>
              <p:nvPr/>
            </p:nvGrpSpPr>
            <p:grpSpPr>
              <a:xfrm>
                <a:off x="2153968" y="5687130"/>
                <a:ext cx="137588" cy="168414"/>
                <a:chOff x="2153968" y="5687130"/>
                <a:chExt cx="137588" cy="168414"/>
              </a:xfrm>
            </p:grpSpPr>
            <p:sp>
              <p:nvSpPr>
                <p:cNvPr id="1934" name="二等辺三角形 1933"/>
                <p:cNvSpPr/>
                <p:nvPr/>
              </p:nvSpPr>
              <p:spPr>
                <a:xfrm rot="18900000">
                  <a:off x="2153968" y="5687130"/>
                  <a:ext cx="45719" cy="69762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35" name="グループ化 1934"/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1936" name="円/楕円 1935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7" name="円/楕円 1936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8" name="円/楕円 1937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9" name="円/楕円 1938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927" name="グループ化 1926"/>
              <p:cNvGrpSpPr/>
              <p:nvPr/>
            </p:nvGrpSpPr>
            <p:grpSpPr>
              <a:xfrm>
                <a:off x="2504728" y="5687130"/>
                <a:ext cx="137588" cy="168414"/>
                <a:chOff x="2153968" y="5687130"/>
                <a:chExt cx="137588" cy="168414"/>
              </a:xfrm>
            </p:grpSpPr>
            <p:sp>
              <p:nvSpPr>
                <p:cNvPr id="1928" name="二等辺三角形 1927"/>
                <p:cNvSpPr/>
                <p:nvPr/>
              </p:nvSpPr>
              <p:spPr>
                <a:xfrm rot="18900000">
                  <a:off x="2153968" y="5687130"/>
                  <a:ext cx="45719" cy="69762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29" name="グループ化 1928"/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1930" name="円/楕円 1929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1" name="円/楕円 1930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2" name="円/楕円 1931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3" name="円/楕円 1932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29" name="グループ化 28"/>
          <p:cNvGrpSpPr/>
          <p:nvPr/>
        </p:nvGrpSpPr>
        <p:grpSpPr>
          <a:xfrm>
            <a:off x="431647" y="3096618"/>
            <a:ext cx="1556044" cy="966581"/>
            <a:chOff x="431647" y="3096618"/>
            <a:chExt cx="1556044" cy="966581"/>
          </a:xfrm>
        </p:grpSpPr>
        <p:grpSp>
          <p:nvGrpSpPr>
            <p:cNvPr id="1518" name="グループ化 1517"/>
            <p:cNvGrpSpPr/>
            <p:nvPr/>
          </p:nvGrpSpPr>
          <p:grpSpPr>
            <a:xfrm>
              <a:off x="431647" y="3096618"/>
              <a:ext cx="1556044" cy="966581"/>
              <a:chOff x="7627353" y="2698603"/>
              <a:chExt cx="2917825" cy="1812490"/>
            </a:xfrm>
          </p:grpSpPr>
          <p:sp>
            <p:nvSpPr>
              <p:cNvPr id="1519" name="正方形/長方形 1518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0" name="フリーフォーム 1519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1" name="正方形/長方形 1520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1522" name="直線コネクタ 1521"/>
              <p:cNvCxnSpPr>
                <a:stCxn id="1521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523" name="直線コネクタ 1522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524" name="直線コネクタ 1523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1525" name="テキスト ボックス 1524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1526" name="テキスト ボックス 1525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27" name="テキスト ボックス 1526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1528" name="グループ化 1527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1532" name="グループ化 1531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1536" name="片側の 2 つの角を丸めた四角形 1535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7" name="正方形/長方形 1536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8" name="正方形/長方形 1537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9" name="正方形/長方形 1538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33" name="フリーフォーム 1532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4" name="フリーフォーム 1533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5" name="フリーフォーム 1534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29" name="グループ化 1528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1530" name="フリーフォーム 1529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1" name="テキスト ボックス 1530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953" name="グループ化 1952"/>
            <p:cNvGrpSpPr/>
            <p:nvPr/>
          </p:nvGrpSpPr>
          <p:grpSpPr>
            <a:xfrm>
              <a:off x="529454" y="3490633"/>
              <a:ext cx="352641" cy="508639"/>
              <a:chOff x="883040" y="5311672"/>
              <a:chExt cx="876940" cy="1264872"/>
            </a:xfrm>
          </p:grpSpPr>
          <p:sp>
            <p:nvSpPr>
              <p:cNvPr id="1954" name="円/楕円 1953"/>
              <p:cNvSpPr/>
              <p:nvPr/>
            </p:nvSpPr>
            <p:spPr>
              <a:xfrm>
                <a:off x="929392" y="5311672"/>
                <a:ext cx="774926" cy="774926"/>
              </a:xfrm>
              <a:prstGeom prst="ellipse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55" name="月 823"/>
              <p:cNvSpPr/>
              <p:nvPr/>
            </p:nvSpPr>
            <p:spPr>
              <a:xfrm flipH="1">
                <a:off x="883040" y="5631706"/>
                <a:ext cx="435608" cy="586168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56" name="月 823"/>
              <p:cNvSpPr/>
              <p:nvPr/>
            </p:nvSpPr>
            <p:spPr>
              <a:xfrm>
                <a:off x="1324372" y="5631706"/>
                <a:ext cx="435608" cy="586168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57" name="フリーフォーム 1956"/>
              <p:cNvSpPr/>
              <p:nvPr/>
            </p:nvSpPr>
            <p:spPr>
              <a:xfrm>
                <a:off x="1161159" y="6106343"/>
                <a:ext cx="323141" cy="176213"/>
              </a:xfrm>
              <a:custGeom>
                <a:avLst/>
                <a:gdLst>
                  <a:gd name="connsiteX0" fmla="*/ 109057 w 323141"/>
                  <a:gd name="connsiteY0" fmla="*/ 0 h 176213"/>
                  <a:gd name="connsiteX1" fmla="*/ 213831 w 323141"/>
                  <a:gd name="connsiteY1" fmla="*/ 0 h 176213"/>
                  <a:gd name="connsiteX2" fmla="*/ 240026 w 323141"/>
                  <a:gd name="connsiteY2" fmla="*/ 26195 h 176213"/>
                  <a:gd name="connsiteX3" fmla="*/ 240026 w 323141"/>
                  <a:gd name="connsiteY3" fmla="*/ 130480 h 176213"/>
                  <a:gd name="connsiteX4" fmla="*/ 323141 w 323141"/>
                  <a:gd name="connsiteY4" fmla="*/ 130480 h 176213"/>
                  <a:gd name="connsiteX5" fmla="*/ 322918 w 323141"/>
                  <a:gd name="connsiteY5" fmla="*/ 131418 h 176213"/>
                  <a:gd name="connsiteX6" fmla="*/ 317770 w 323141"/>
                  <a:gd name="connsiteY6" fmla="*/ 136147 h 176213"/>
                  <a:gd name="connsiteX7" fmla="*/ 161571 w 323141"/>
                  <a:gd name="connsiteY7" fmla="*/ 176213 h 176213"/>
                  <a:gd name="connsiteX8" fmla="*/ 5373 w 323141"/>
                  <a:gd name="connsiteY8" fmla="*/ 136147 h 176213"/>
                  <a:gd name="connsiteX9" fmla="*/ 223 w 323141"/>
                  <a:gd name="connsiteY9" fmla="*/ 131417 h 176213"/>
                  <a:gd name="connsiteX10" fmla="*/ 0 w 323141"/>
                  <a:gd name="connsiteY10" fmla="*/ 130480 h 176213"/>
                  <a:gd name="connsiteX11" fmla="*/ 82862 w 323141"/>
                  <a:gd name="connsiteY11" fmla="*/ 130480 h 176213"/>
                  <a:gd name="connsiteX12" fmla="*/ 82862 w 323141"/>
                  <a:gd name="connsiteY12" fmla="*/ 26195 h 176213"/>
                  <a:gd name="connsiteX13" fmla="*/ 109057 w 323141"/>
                  <a:gd name="connsiteY13" fmla="*/ 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3141" h="176213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322918" y="131418"/>
                    </a:lnTo>
                    <a:lnTo>
                      <a:pt x="317770" y="136147"/>
                    </a:lnTo>
                    <a:cubicBezTo>
                      <a:pt x="277795" y="160902"/>
                      <a:pt x="222571" y="176213"/>
                      <a:pt x="161571" y="176213"/>
                    </a:cubicBezTo>
                    <a:cubicBezTo>
                      <a:pt x="100572" y="176213"/>
                      <a:pt x="45347" y="160902"/>
                      <a:pt x="5373" y="136147"/>
                    </a:cubicBezTo>
                    <a:lnTo>
                      <a:pt x="223" y="131417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58" name="片側の 2 つの角を丸めた四角形 1957"/>
              <p:cNvSpPr/>
              <p:nvPr/>
            </p:nvSpPr>
            <p:spPr>
              <a:xfrm>
                <a:off x="992560" y="6237312"/>
                <a:ext cx="675818" cy="339232"/>
              </a:xfrm>
              <a:prstGeom prst="round2SameRect">
                <a:avLst>
                  <a:gd name="adj1" fmla="val 39892"/>
                  <a:gd name="adj2" fmla="val 0"/>
                </a:avLst>
              </a:prstGeom>
              <a:solidFill>
                <a:srgbClr val="00206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59" name="台形 1958"/>
              <p:cNvSpPr/>
              <p:nvPr/>
            </p:nvSpPr>
            <p:spPr>
              <a:xfrm rot="10800000">
                <a:off x="1193527" y="6240721"/>
                <a:ext cx="278556" cy="335821"/>
              </a:xfrm>
              <a:prstGeom prst="trapezoid">
                <a:avLst>
                  <a:gd name="adj" fmla="val 36392"/>
                </a:avLst>
              </a:prstGeom>
              <a:solidFill>
                <a:sysClr val="window" lastClr="FFFFFF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60" name="グループ化 1959"/>
              <p:cNvGrpSpPr/>
              <p:nvPr/>
            </p:nvGrpSpPr>
            <p:grpSpPr>
              <a:xfrm>
                <a:off x="903440" y="5381649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983" name="グループ化 1982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88" name="円/楕円 1987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89" name="円/楕円 1988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84" name="グループ化 1983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86" name="円/楕円 1985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87" name="円/楕円 1986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85" name="円/楕円 1984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61" name="円/楕円 27"/>
              <p:cNvSpPr/>
              <p:nvPr/>
            </p:nvSpPr>
            <p:spPr>
              <a:xfrm>
                <a:off x="1240606" y="6043182"/>
                <a:ext cx="16424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2" name="円/楕円 27"/>
              <p:cNvSpPr/>
              <p:nvPr/>
            </p:nvSpPr>
            <p:spPr>
              <a:xfrm rot="10800000">
                <a:off x="1027405" y="5615527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3" name="円/楕円 27"/>
              <p:cNvSpPr/>
              <p:nvPr/>
            </p:nvSpPr>
            <p:spPr>
              <a:xfrm rot="10800000">
                <a:off x="1433805" y="5615527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4" name="正方形/長方形 67"/>
              <p:cNvSpPr/>
              <p:nvPr/>
            </p:nvSpPr>
            <p:spPr>
              <a:xfrm>
                <a:off x="130345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65" name="グループ化 1964"/>
              <p:cNvGrpSpPr/>
              <p:nvPr/>
            </p:nvGrpSpPr>
            <p:grpSpPr>
              <a:xfrm>
                <a:off x="1092826" y="6240722"/>
                <a:ext cx="483392" cy="335822"/>
                <a:chOff x="3133728" y="2770919"/>
                <a:chExt cx="483392" cy="344850"/>
              </a:xfrm>
              <a:solidFill>
                <a:srgbClr val="002060"/>
              </a:solidFill>
            </p:grpSpPr>
            <p:sp>
              <p:nvSpPr>
                <p:cNvPr id="1981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2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66" name="グループ化 1965"/>
              <p:cNvGrpSpPr/>
              <p:nvPr/>
            </p:nvGrpSpPr>
            <p:grpSpPr>
              <a:xfrm>
                <a:off x="1107810" y="6236191"/>
                <a:ext cx="423862" cy="102054"/>
                <a:chOff x="3151980" y="2770920"/>
                <a:chExt cx="423862" cy="112796"/>
              </a:xfrm>
              <a:solidFill>
                <a:sysClr val="window" lastClr="FFFFFF"/>
              </a:solidFill>
            </p:grpSpPr>
            <p:sp>
              <p:nvSpPr>
                <p:cNvPr id="1979" name="平行四辺形 1978"/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0" name="平行四辺形 1979"/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67" name="グループ化 1966"/>
              <p:cNvGrpSpPr/>
              <p:nvPr/>
            </p:nvGrpSpPr>
            <p:grpSpPr>
              <a:xfrm>
                <a:off x="1217539" y="6236191"/>
                <a:ext cx="210380" cy="83608"/>
                <a:chOff x="536380" y="6291217"/>
                <a:chExt cx="261598" cy="147718"/>
              </a:xfrm>
            </p:grpSpPr>
            <p:sp>
              <p:nvSpPr>
                <p:cNvPr id="1974" name="台形 1973"/>
                <p:cNvSpPr/>
                <p:nvPr/>
              </p:nvSpPr>
              <p:spPr>
                <a:xfrm rot="14400000" flipV="1">
                  <a:off x="564636" y="6324561"/>
                  <a:ext cx="86116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5" name="台形 1974"/>
                <p:cNvSpPr/>
                <p:nvPr/>
              </p:nvSpPr>
              <p:spPr>
                <a:xfrm rot="5400000">
                  <a:off x="542925" y="6284673"/>
                  <a:ext cx="129540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6" name="台形 1975"/>
                <p:cNvSpPr/>
                <p:nvPr/>
              </p:nvSpPr>
              <p:spPr>
                <a:xfrm rot="7200000" flipH="1" flipV="1">
                  <a:off x="672750" y="6324563"/>
                  <a:ext cx="86116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7" name="台形 1976"/>
                <p:cNvSpPr/>
                <p:nvPr/>
              </p:nvSpPr>
              <p:spPr>
                <a:xfrm rot="16200000" flipH="1">
                  <a:off x="661894" y="6284674"/>
                  <a:ext cx="129540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8" name="角丸四角形 1977"/>
                <p:cNvSpPr/>
                <p:nvPr/>
              </p:nvSpPr>
              <p:spPr>
                <a:xfrm>
                  <a:off x="629407" y="6319408"/>
                  <a:ext cx="72433" cy="811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68" name="月 1967"/>
              <p:cNvSpPr/>
              <p:nvPr/>
            </p:nvSpPr>
            <p:spPr>
              <a:xfrm>
                <a:off x="944851" y="5438394"/>
                <a:ext cx="198316" cy="499360"/>
              </a:xfrm>
              <a:prstGeom prst="moon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9" name="円/楕円 1968"/>
              <p:cNvSpPr/>
              <p:nvPr/>
            </p:nvSpPr>
            <p:spPr>
              <a:xfrm>
                <a:off x="1136276" y="5715958"/>
                <a:ext cx="55041" cy="121100"/>
              </a:xfrm>
              <a:prstGeom prst="ellipse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0" name="円/楕円 1969"/>
              <p:cNvSpPr/>
              <p:nvPr/>
            </p:nvSpPr>
            <p:spPr>
              <a:xfrm>
                <a:off x="1462885" y="5715958"/>
                <a:ext cx="55041" cy="121100"/>
              </a:xfrm>
              <a:prstGeom prst="ellipse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1" name="月 1970"/>
              <p:cNvSpPr/>
              <p:nvPr/>
            </p:nvSpPr>
            <p:spPr>
              <a:xfrm>
                <a:off x="1079189" y="5404347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2" name="月 1971"/>
              <p:cNvSpPr/>
              <p:nvPr/>
            </p:nvSpPr>
            <p:spPr>
              <a:xfrm>
                <a:off x="1014428" y="5431635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3" name="月 1972"/>
              <p:cNvSpPr/>
              <p:nvPr/>
            </p:nvSpPr>
            <p:spPr>
              <a:xfrm>
                <a:off x="1145144" y="5373216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5" name="グループ化 24"/>
          <p:cNvGrpSpPr/>
          <p:nvPr/>
        </p:nvGrpSpPr>
        <p:grpSpPr>
          <a:xfrm>
            <a:off x="7918863" y="3096618"/>
            <a:ext cx="1556044" cy="966581"/>
            <a:chOff x="7918863" y="3096618"/>
            <a:chExt cx="1556044" cy="966581"/>
          </a:xfrm>
        </p:grpSpPr>
        <p:grpSp>
          <p:nvGrpSpPr>
            <p:cNvPr id="1606" name="グループ化 1605"/>
            <p:cNvGrpSpPr/>
            <p:nvPr/>
          </p:nvGrpSpPr>
          <p:grpSpPr>
            <a:xfrm>
              <a:off x="7918863" y="3096618"/>
              <a:ext cx="1556044" cy="966581"/>
              <a:chOff x="7627353" y="2698603"/>
              <a:chExt cx="2917825" cy="1812490"/>
            </a:xfrm>
          </p:grpSpPr>
          <p:sp>
            <p:nvSpPr>
              <p:cNvPr id="1607" name="正方形/長方形 1606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8" name="フリーフォーム 1607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9" name="正方形/長方形 1608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1610" name="直線コネクタ 1609"/>
              <p:cNvCxnSpPr>
                <a:stCxn id="1609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611" name="直線コネクタ 1610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612" name="直線コネクタ 1611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1613" name="テキスト ボックス 1612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1614" name="テキスト ボックス 1613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15" name="テキスト ボックス 1614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1616" name="グループ化 1615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1620" name="グループ化 1619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1624" name="片側の 2 つの角を丸めた四角形 1623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5" name="正方形/長方形 1624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6" name="正方形/長方形 1625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7" name="正方形/長方形 1626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21" name="フリーフォーム 1620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2" name="フリーフォーム 1621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3" name="フリーフォーム 1622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17" name="グループ化 1616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1618" name="フリーフォーム 1617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9" name="テキスト ボックス 1618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990" name="グループ化 1989"/>
            <p:cNvGrpSpPr/>
            <p:nvPr/>
          </p:nvGrpSpPr>
          <p:grpSpPr>
            <a:xfrm>
              <a:off x="8029405" y="3504741"/>
              <a:ext cx="335603" cy="493640"/>
              <a:chOff x="5151912" y="5348972"/>
              <a:chExt cx="834570" cy="1227572"/>
            </a:xfrm>
          </p:grpSpPr>
          <p:grpSp>
            <p:nvGrpSpPr>
              <p:cNvPr id="1991" name="グループ化 1990"/>
              <p:cNvGrpSpPr/>
              <p:nvPr/>
            </p:nvGrpSpPr>
            <p:grpSpPr>
              <a:xfrm>
                <a:off x="5151912" y="5348972"/>
                <a:ext cx="834570" cy="1227572"/>
                <a:chOff x="5151912" y="5348972"/>
                <a:chExt cx="834570" cy="1227572"/>
              </a:xfrm>
            </p:grpSpPr>
            <p:grpSp>
              <p:nvGrpSpPr>
                <p:cNvPr id="1993" name="グループ化 1992"/>
                <p:cNvGrpSpPr/>
                <p:nvPr/>
              </p:nvGrpSpPr>
              <p:grpSpPr>
                <a:xfrm>
                  <a:off x="5259033" y="6106343"/>
                  <a:ext cx="620326" cy="470201"/>
                  <a:chOff x="5241032" y="6106343"/>
                  <a:chExt cx="675818" cy="470201"/>
                </a:xfrm>
              </p:grpSpPr>
              <p:sp>
                <p:nvSpPr>
                  <p:cNvPr id="2019" name="片側の 2 つの角を丸めた四角形 2018"/>
                  <p:cNvSpPr/>
                  <p:nvPr/>
                </p:nvSpPr>
                <p:spPr>
                  <a:xfrm>
                    <a:off x="5241032" y="6237312"/>
                    <a:ext cx="675818" cy="3392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20" name="フリーフォーム 2019"/>
                  <p:cNvSpPr/>
                  <p:nvPr/>
                </p:nvSpPr>
                <p:spPr>
                  <a:xfrm>
                    <a:off x="5409631" y="6106343"/>
                    <a:ext cx="323141" cy="176213"/>
                  </a:xfrm>
                  <a:custGeom>
                    <a:avLst/>
                    <a:gdLst>
                      <a:gd name="connsiteX0" fmla="*/ 109057 w 323141"/>
                      <a:gd name="connsiteY0" fmla="*/ 0 h 176213"/>
                      <a:gd name="connsiteX1" fmla="*/ 213831 w 323141"/>
                      <a:gd name="connsiteY1" fmla="*/ 0 h 176213"/>
                      <a:gd name="connsiteX2" fmla="*/ 240026 w 323141"/>
                      <a:gd name="connsiteY2" fmla="*/ 26195 h 176213"/>
                      <a:gd name="connsiteX3" fmla="*/ 240026 w 323141"/>
                      <a:gd name="connsiteY3" fmla="*/ 130480 h 176213"/>
                      <a:gd name="connsiteX4" fmla="*/ 323141 w 323141"/>
                      <a:gd name="connsiteY4" fmla="*/ 130480 h 176213"/>
                      <a:gd name="connsiteX5" fmla="*/ 322918 w 323141"/>
                      <a:gd name="connsiteY5" fmla="*/ 131418 h 176213"/>
                      <a:gd name="connsiteX6" fmla="*/ 317770 w 323141"/>
                      <a:gd name="connsiteY6" fmla="*/ 136147 h 176213"/>
                      <a:gd name="connsiteX7" fmla="*/ 161571 w 323141"/>
                      <a:gd name="connsiteY7" fmla="*/ 176213 h 176213"/>
                      <a:gd name="connsiteX8" fmla="*/ 5373 w 323141"/>
                      <a:gd name="connsiteY8" fmla="*/ 136147 h 176213"/>
                      <a:gd name="connsiteX9" fmla="*/ 223 w 323141"/>
                      <a:gd name="connsiteY9" fmla="*/ 131417 h 176213"/>
                      <a:gd name="connsiteX10" fmla="*/ 0 w 323141"/>
                      <a:gd name="connsiteY10" fmla="*/ 130480 h 176213"/>
                      <a:gd name="connsiteX11" fmla="*/ 82862 w 323141"/>
                      <a:gd name="connsiteY11" fmla="*/ 130480 h 176213"/>
                      <a:gd name="connsiteX12" fmla="*/ 82862 w 323141"/>
                      <a:gd name="connsiteY12" fmla="*/ 26195 h 176213"/>
                      <a:gd name="connsiteX13" fmla="*/ 109057 w 323141"/>
                      <a:gd name="connsiteY13" fmla="*/ 0 h 176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23141" h="176213">
                        <a:moveTo>
                          <a:pt x="109057" y="0"/>
                        </a:moveTo>
                        <a:lnTo>
                          <a:pt x="213831" y="0"/>
                        </a:lnTo>
                        <a:cubicBezTo>
                          <a:pt x="228298" y="0"/>
                          <a:pt x="240026" y="11728"/>
                          <a:pt x="240026" y="26195"/>
                        </a:cubicBezTo>
                        <a:lnTo>
                          <a:pt x="240026" y="130480"/>
                        </a:lnTo>
                        <a:lnTo>
                          <a:pt x="323141" y="130480"/>
                        </a:lnTo>
                        <a:lnTo>
                          <a:pt x="322918" y="131418"/>
                        </a:lnTo>
                        <a:lnTo>
                          <a:pt x="317770" y="136147"/>
                        </a:lnTo>
                        <a:cubicBezTo>
                          <a:pt x="277795" y="160902"/>
                          <a:pt x="222571" y="176213"/>
                          <a:pt x="161571" y="176213"/>
                        </a:cubicBezTo>
                        <a:cubicBezTo>
                          <a:pt x="100572" y="176213"/>
                          <a:pt x="45347" y="160902"/>
                          <a:pt x="5373" y="136147"/>
                        </a:cubicBezTo>
                        <a:lnTo>
                          <a:pt x="223" y="131417"/>
                        </a:lnTo>
                        <a:lnTo>
                          <a:pt x="0" y="130480"/>
                        </a:lnTo>
                        <a:lnTo>
                          <a:pt x="82862" y="130480"/>
                        </a:lnTo>
                        <a:lnTo>
                          <a:pt x="82862" y="26195"/>
                        </a:lnTo>
                        <a:cubicBezTo>
                          <a:pt x="82862" y="11728"/>
                          <a:pt x="94590" y="0"/>
                          <a:pt x="10905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21" name="円/楕円 2020"/>
                  <p:cNvSpPr/>
                  <p:nvPr/>
                </p:nvSpPr>
                <p:spPr>
                  <a:xfrm>
                    <a:off x="5289530" y="6330266"/>
                    <a:ext cx="106188" cy="106188"/>
                  </a:xfrm>
                  <a:prstGeom prst="ellipse">
                    <a:avLst/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22" name="円/楕円 2021"/>
                  <p:cNvSpPr/>
                  <p:nvPr/>
                </p:nvSpPr>
                <p:spPr>
                  <a:xfrm>
                    <a:off x="5410120" y="6426366"/>
                    <a:ext cx="102312" cy="106188"/>
                  </a:xfrm>
                  <a:prstGeom prst="ellipse">
                    <a:avLst/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23" name="円/楕円 2022"/>
                  <p:cNvSpPr/>
                  <p:nvPr/>
                </p:nvSpPr>
                <p:spPr>
                  <a:xfrm>
                    <a:off x="5526834" y="6330266"/>
                    <a:ext cx="106188" cy="106188"/>
                  </a:xfrm>
                  <a:prstGeom prst="ellipse">
                    <a:avLst/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24" name="円/楕円 2023"/>
                  <p:cNvSpPr/>
                  <p:nvPr/>
                </p:nvSpPr>
                <p:spPr>
                  <a:xfrm>
                    <a:off x="5647424" y="6426366"/>
                    <a:ext cx="102312" cy="106188"/>
                  </a:xfrm>
                  <a:prstGeom prst="ellipse">
                    <a:avLst/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25" name="円/楕円 2024"/>
                  <p:cNvSpPr/>
                  <p:nvPr/>
                </p:nvSpPr>
                <p:spPr>
                  <a:xfrm>
                    <a:off x="5764138" y="6330266"/>
                    <a:ext cx="106188" cy="106188"/>
                  </a:xfrm>
                  <a:prstGeom prst="ellipse">
                    <a:avLst/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94" name="片側の 2 つの角を丸めた四角形 1993"/>
                <p:cNvSpPr/>
                <p:nvPr/>
              </p:nvSpPr>
              <p:spPr>
                <a:xfrm>
                  <a:off x="5176088" y="5348972"/>
                  <a:ext cx="786216" cy="7528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95" name="グループ化 1994"/>
                <p:cNvGrpSpPr/>
                <p:nvPr/>
              </p:nvGrpSpPr>
              <p:grpSpPr>
                <a:xfrm>
                  <a:off x="5151912" y="5423057"/>
                  <a:ext cx="834570" cy="745992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2012" name="グループ化 2011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017" name="円/楕円 2016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18" name="円/楕円 2017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13" name="グループ化 2012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015" name="円/楕円 2014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16" name="円/楕円 2015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014" name="円/楕円 2013"/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grpFill/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96" name="円/楕円 27"/>
                <p:cNvSpPr/>
                <p:nvPr/>
              </p:nvSpPr>
              <p:spPr>
                <a:xfrm>
                  <a:off x="5489078" y="605979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7" name="円/楕円 27"/>
                <p:cNvSpPr/>
                <p:nvPr/>
              </p:nvSpPr>
              <p:spPr>
                <a:xfrm rot="10800000">
                  <a:off x="529524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8" name="円/楕円 27"/>
                <p:cNvSpPr/>
                <p:nvPr/>
              </p:nvSpPr>
              <p:spPr>
                <a:xfrm rot="10800000">
                  <a:off x="5687088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99" name="グループ化 1998"/>
                <p:cNvGrpSpPr/>
                <p:nvPr/>
              </p:nvGrpSpPr>
              <p:grpSpPr>
                <a:xfrm>
                  <a:off x="5310721" y="5696798"/>
                  <a:ext cx="91859" cy="135187"/>
                  <a:chOff x="2896919" y="3691681"/>
                  <a:chExt cx="138000" cy="203092"/>
                </a:xfrm>
              </p:grpSpPr>
              <p:sp>
                <p:nvSpPr>
                  <p:cNvPr id="2008" name="円/楕円 2007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9" name="円/楕円 2008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0" name="円/楕円 2009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1" name="円/楕円 2010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000" name="グループ化 1999"/>
                <p:cNvGrpSpPr/>
                <p:nvPr/>
              </p:nvGrpSpPr>
              <p:grpSpPr>
                <a:xfrm>
                  <a:off x="5745088" y="5696798"/>
                  <a:ext cx="91859" cy="135187"/>
                  <a:chOff x="2896919" y="3691681"/>
                  <a:chExt cx="138000" cy="203092"/>
                </a:xfrm>
              </p:grpSpPr>
              <p:sp>
                <p:nvSpPr>
                  <p:cNvPr id="2004" name="円/楕円 2003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5" name="円/楕円 2004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6" name="円/楕円 2005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7" name="円/楕円 2006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01" name="正方形/長方形 67"/>
                <p:cNvSpPr/>
                <p:nvPr/>
              </p:nvSpPr>
              <p:spPr>
                <a:xfrm>
                  <a:off x="5548114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2" name="円/楕円 2001"/>
                <p:cNvSpPr/>
                <p:nvPr/>
              </p:nvSpPr>
              <p:spPr>
                <a:xfrm>
                  <a:off x="5295679" y="588305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3" name="円/楕円 2002"/>
                <p:cNvSpPr/>
                <p:nvPr/>
              </p:nvSpPr>
              <p:spPr>
                <a:xfrm>
                  <a:off x="5745088" y="588305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92" name="円/楕円 27"/>
              <p:cNvSpPr/>
              <p:nvPr/>
            </p:nvSpPr>
            <p:spPr>
              <a:xfrm>
                <a:off x="5483378" y="6043182"/>
                <a:ext cx="16424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0" name="グループ化 29"/>
          <p:cNvGrpSpPr/>
          <p:nvPr/>
        </p:nvGrpSpPr>
        <p:grpSpPr>
          <a:xfrm>
            <a:off x="431647" y="4988793"/>
            <a:ext cx="1556044" cy="966581"/>
            <a:chOff x="431647" y="4988793"/>
            <a:chExt cx="1556044" cy="966581"/>
          </a:xfrm>
        </p:grpSpPr>
        <p:grpSp>
          <p:nvGrpSpPr>
            <p:cNvPr id="1628" name="グループ化 1627"/>
            <p:cNvGrpSpPr/>
            <p:nvPr/>
          </p:nvGrpSpPr>
          <p:grpSpPr>
            <a:xfrm>
              <a:off x="431647" y="4988793"/>
              <a:ext cx="1556044" cy="966581"/>
              <a:chOff x="7627353" y="2698603"/>
              <a:chExt cx="2917825" cy="1812490"/>
            </a:xfrm>
          </p:grpSpPr>
          <p:sp>
            <p:nvSpPr>
              <p:cNvPr id="1629" name="正方形/長方形 1628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0" name="フリーフォーム 1629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1" name="正方形/長方形 1630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1632" name="直線コネクタ 1631"/>
              <p:cNvCxnSpPr>
                <a:stCxn id="1631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633" name="直線コネクタ 1632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634" name="直線コネクタ 1633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1635" name="テキスト ボックス 1634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1636" name="テキスト ボックス 1635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37" name="テキスト ボックス 1636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1638" name="グループ化 1637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1642" name="グループ化 1641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1646" name="片側の 2 つの角を丸めた四角形 1645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7" name="正方形/長方形 1646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8" name="正方形/長方形 1647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9" name="正方形/長方形 1648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43" name="フリーフォーム 1642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4" name="フリーフォーム 1643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5" name="フリーフォーム 1644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39" name="グループ化 1638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1640" name="フリーフォーム 1639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1" name="テキスト ボックス 1640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sp>
          <p:nvSpPr>
            <p:cNvPr id="2026" name="円/楕円 473"/>
            <p:cNvSpPr/>
            <p:nvPr/>
          </p:nvSpPr>
          <p:spPr>
            <a:xfrm>
              <a:off x="531486" y="5415002"/>
              <a:ext cx="342226" cy="481048"/>
            </a:xfrm>
            <a:custGeom>
              <a:avLst/>
              <a:gdLst/>
              <a:ahLst/>
              <a:cxnLst/>
              <a:rect l="l" t="t" r="r" b="b"/>
              <a:pathLst>
                <a:path w="917606" h="1289829">
                  <a:moveTo>
                    <a:pt x="350513" y="0"/>
                  </a:moveTo>
                  <a:cubicBezTo>
                    <a:pt x="389679" y="0"/>
                    <a:pt x="425328" y="15059"/>
                    <a:pt x="451289" y="40456"/>
                  </a:cubicBezTo>
                  <a:cubicBezTo>
                    <a:pt x="477250" y="15059"/>
                    <a:pt x="512899" y="0"/>
                    <a:pt x="552065" y="0"/>
                  </a:cubicBezTo>
                  <a:cubicBezTo>
                    <a:pt x="616429" y="0"/>
                    <a:pt x="671294" y="40669"/>
                    <a:pt x="691209" y="98139"/>
                  </a:cubicBezTo>
                  <a:cubicBezTo>
                    <a:pt x="692807" y="97182"/>
                    <a:pt x="694441" y="97155"/>
                    <a:pt x="696081" y="97155"/>
                  </a:cubicBezTo>
                  <a:cubicBezTo>
                    <a:pt x="778657" y="97155"/>
                    <a:pt x="845598" y="164096"/>
                    <a:pt x="845598" y="246672"/>
                  </a:cubicBezTo>
                  <a:lnTo>
                    <a:pt x="838516" y="281749"/>
                  </a:lnTo>
                  <a:cubicBezTo>
                    <a:pt x="886043" y="305239"/>
                    <a:pt x="917606" y="354569"/>
                    <a:pt x="917606" y="411271"/>
                  </a:cubicBezTo>
                  <a:cubicBezTo>
                    <a:pt x="917606" y="446340"/>
                    <a:pt x="905533" y="478589"/>
                    <a:pt x="883492" y="502641"/>
                  </a:cubicBezTo>
                  <a:cubicBezTo>
                    <a:pt x="888402" y="524080"/>
                    <a:pt x="887075" y="548861"/>
                    <a:pt x="880307" y="574119"/>
                  </a:cubicBezTo>
                  <a:cubicBezTo>
                    <a:pt x="862375" y="641045"/>
                    <a:pt x="813028" y="685973"/>
                    <a:pt x="770088" y="674467"/>
                  </a:cubicBezTo>
                  <a:lnTo>
                    <a:pt x="762946" y="670192"/>
                  </a:lnTo>
                  <a:cubicBezTo>
                    <a:pt x="718680" y="773021"/>
                    <a:pt x="635709" y="848827"/>
                    <a:pt x="536482" y="873304"/>
                  </a:cubicBezTo>
                  <a:lnTo>
                    <a:pt x="536482" y="950108"/>
                  </a:lnTo>
                  <a:lnTo>
                    <a:pt x="619597" y="950108"/>
                  </a:lnTo>
                  <a:lnTo>
                    <a:pt x="619481" y="950597"/>
                  </a:lnTo>
                  <a:lnTo>
                    <a:pt x="634059" y="950597"/>
                  </a:lnTo>
                  <a:cubicBezTo>
                    <a:pt x="727735" y="950597"/>
                    <a:pt x="803675" y="1026537"/>
                    <a:pt x="803675" y="1120213"/>
                  </a:cubicBezTo>
                  <a:lnTo>
                    <a:pt x="803675" y="1289829"/>
                  </a:lnTo>
                  <a:lnTo>
                    <a:pt x="127857" y="1289829"/>
                  </a:lnTo>
                  <a:lnTo>
                    <a:pt x="127857" y="1120213"/>
                  </a:lnTo>
                  <a:cubicBezTo>
                    <a:pt x="127857" y="1026824"/>
                    <a:pt x="203333" y="951062"/>
                    <a:pt x="296614" y="950771"/>
                  </a:cubicBezTo>
                  <a:lnTo>
                    <a:pt x="296456" y="950108"/>
                  </a:lnTo>
                  <a:lnTo>
                    <a:pt x="379318" y="950108"/>
                  </a:lnTo>
                  <a:lnTo>
                    <a:pt x="379318" y="867597"/>
                  </a:lnTo>
                  <a:cubicBezTo>
                    <a:pt x="286845" y="840452"/>
                    <a:pt x="210331" y="767414"/>
                    <a:pt x="168567" y="670155"/>
                  </a:cubicBezTo>
                  <a:cubicBezTo>
                    <a:pt x="166743" y="672818"/>
                    <a:pt x="164137" y="673745"/>
                    <a:pt x="161442" y="674467"/>
                  </a:cubicBezTo>
                  <a:cubicBezTo>
                    <a:pt x="118502" y="685973"/>
                    <a:pt x="69156" y="641045"/>
                    <a:pt x="51223" y="574119"/>
                  </a:cubicBezTo>
                  <a:cubicBezTo>
                    <a:pt x="46055" y="554833"/>
                    <a:pt x="44060" y="535825"/>
                    <a:pt x="45728" y="518301"/>
                  </a:cubicBezTo>
                  <a:cubicBezTo>
                    <a:pt x="17412" y="491433"/>
                    <a:pt x="0" y="453386"/>
                    <a:pt x="0" y="411271"/>
                  </a:cubicBezTo>
                  <a:cubicBezTo>
                    <a:pt x="0" y="352234"/>
                    <a:pt x="34217" y="301188"/>
                    <a:pt x="84497" y="278103"/>
                  </a:cubicBezTo>
                  <a:cubicBezTo>
                    <a:pt x="79341" y="268407"/>
                    <a:pt x="78152" y="257678"/>
                    <a:pt x="78152" y="246672"/>
                  </a:cubicBezTo>
                  <a:cubicBezTo>
                    <a:pt x="78152" y="169865"/>
                    <a:pt x="136066" y="106585"/>
                    <a:pt x="210883" y="100544"/>
                  </a:cubicBezTo>
                  <a:cubicBezTo>
                    <a:pt x="229813" y="41769"/>
                    <a:pt x="285285" y="0"/>
                    <a:pt x="35051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305" name="グループ化 2304"/>
          <p:cNvGrpSpPr/>
          <p:nvPr/>
        </p:nvGrpSpPr>
        <p:grpSpPr>
          <a:xfrm>
            <a:off x="6044796" y="4988793"/>
            <a:ext cx="1556044" cy="966581"/>
            <a:chOff x="6044796" y="4988793"/>
            <a:chExt cx="1556044" cy="966581"/>
          </a:xfrm>
        </p:grpSpPr>
        <p:grpSp>
          <p:nvGrpSpPr>
            <p:cNvPr id="1694" name="グループ化 1693"/>
            <p:cNvGrpSpPr/>
            <p:nvPr/>
          </p:nvGrpSpPr>
          <p:grpSpPr>
            <a:xfrm>
              <a:off x="6044796" y="4988793"/>
              <a:ext cx="1556044" cy="966581"/>
              <a:chOff x="7627353" y="2698603"/>
              <a:chExt cx="2917825" cy="1812490"/>
            </a:xfrm>
          </p:grpSpPr>
          <p:sp>
            <p:nvSpPr>
              <p:cNvPr id="1695" name="正方形/長方形 1694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96" name="フリーフォーム 1695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97" name="正方形/長方形 1696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1698" name="直線コネクタ 1697"/>
              <p:cNvCxnSpPr>
                <a:stCxn id="1697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699" name="直線コネクタ 1698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700" name="直線コネクタ 1699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1701" name="テキスト ボックス 1700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1702" name="テキスト ボックス 1701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03" name="テキスト ボックス 1702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1704" name="グループ化 1703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1708" name="グループ化 1707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1712" name="片側の 2 つの角を丸めた四角形 1711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3" name="正方形/長方形 1712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4" name="正方形/長方形 1713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5" name="正方形/長方形 1714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09" name="フリーフォーム 1708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0" name="フリーフォーム 1709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1" name="フリーフォーム 1710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05" name="グループ化 1704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1706" name="フリーフォーム 1705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7" name="テキスト ボックス 1706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sp>
          <p:nvSpPr>
            <p:cNvPr id="2027" name="円/楕円 637"/>
            <p:cNvSpPr/>
            <p:nvPr/>
          </p:nvSpPr>
          <p:spPr>
            <a:xfrm>
              <a:off x="6161909" y="5435472"/>
              <a:ext cx="314030" cy="462982"/>
            </a:xfrm>
            <a:custGeom>
              <a:avLst/>
              <a:gdLst/>
              <a:ahLst/>
              <a:cxnLst/>
              <a:rect l="l" t="t" r="r" b="b"/>
              <a:pathLst>
                <a:path w="842005" h="1241389">
                  <a:moveTo>
                    <a:pt x="200760" y="766300"/>
                  </a:moveTo>
                  <a:cubicBezTo>
                    <a:pt x="197811" y="780787"/>
                    <a:pt x="189617" y="792176"/>
                    <a:pt x="179200" y="798706"/>
                  </a:cubicBezTo>
                  <a:cubicBezTo>
                    <a:pt x="195272" y="808782"/>
                    <a:pt x="206055" y="830425"/>
                    <a:pt x="206055" y="855373"/>
                  </a:cubicBezTo>
                  <a:cubicBezTo>
                    <a:pt x="206055" y="880321"/>
                    <a:pt x="195272" y="901964"/>
                    <a:pt x="179201" y="912040"/>
                  </a:cubicBezTo>
                  <a:lnTo>
                    <a:pt x="192578" y="927688"/>
                  </a:lnTo>
                  <a:cubicBezTo>
                    <a:pt x="212864" y="913041"/>
                    <a:pt x="237202" y="904762"/>
                    <a:pt x="263465" y="904030"/>
                  </a:cubicBezTo>
                  <a:lnTo>
                    <a:pt x="262041" y="902605"/>
                  </a:lnTo>
                  <a:lnTo>
                    <a:pt x="261837" y="901668"/>
                  </a:lnTo>
                  <a:lnTo>
                    <a:pt x="337895" y="901668"/>
                  </a:lnTo>
                  <a:lnTo>
                    <a:pt x="337895" y="823918"/>
                  </a:lnTo>
                  <a:cubicBezTo>
                    <a:pt x="288082" y="813898"/>
                    <a:pt x="241609" y="794249"/>
                    <a:pt x="200760" y="766300"/>
                  </a:cubicBezTo>
                  <a:close/>
                  <a:moveTo>
                    <a:pt x="654456" y="751386"/>
                  </a:moveTo>
                  <a:cubicBezTo>
                    <a:pt x="618065" y="779845"/>
                    <a:pt x="576548" y="801503"/>
                    <a:pt x="530700" y="811636"/>
                  </a:cubicBezTo>
                  <a:cubicBezTo>
                    <a:pt x="515460" y="819307"/>
                    <a:pt x="499095" y="824174"/>
                    <a:pt x="482154" y="826972"/>
                  </a:cubicBezTo>
                  <a:lnTo>
                    <a:pt x="482154" y="901668"/>
                  </a:lnTo>
                  <a:lnTo>
                    <a:pt x="558445" y="901668"/>
                  </a:lnTo>
                  <a:lnTo>
                    <a:pt x="558318" y="902248"/>
                  </a:lnTo>
                  <a:cubicBezTo>
                    <a:pt x="596768" y="902275"/>
                    <a:pt x="632199" y="915196"/>
                    <a:pt x="658872" y="939123"/>
                  </a:cubicBezTo>
                  <a:cubicBezTo>
                    <a:pt x="662762" y="927164"/>
                    <a:pt x="670168" y="917746"/>
                    <a:pt x="679271" y="912040"/>
                  </a:cubicBezTo>
                  <a:cubicBezTo>
                    <a:pt x="663198" y="901964"/>
                    <a:pt x="652416" y="880321"/>
                    <a:pt x="652416" y="855373"/>
                  </a:cubicBezTo>
                  <a:cubicBezTo>
                    <a:pt x="652416" y="830425"/>
                    <a:pt x="663199" y="808782"/>
                    <a:pt x="679271" y="798706"/>
                  </a:cubicBezTo>
                  <a:cubicBezTo>
                    <a:pt x="665282" y="789937"/>
                    <a:pt x="655300" y="772404"/>
                    <a:pt x="654456" y="751386"/>
                  </a:cubicBezTo>
                  <a:close/>
                  <a:moveTo>
                    <a:pt x="417246" y="0"/>
                  </a:moveTo>
                  <a:cubicBezTo>
                    <a:pt x="636695" y="0"/>
                    <a:pt x="815262" y="180357"/>
                    <a:pt x="819997" y="405080"/>
                  </a:cubicBezTo>
                  <a:cubicBezTo>
                    <a:pt x="841529" y="431097"/>
                    <a:pt x="848406" y="477522"/>
                    <a:pt x="835503" y="525679"/>
                  </a:cubicBezTo>
                  <a:cubicBezTo>
                    <a:pt x="823634" y="569973"/>
                    <a:pt x="798005" y="604632"/>
                    <a:pt x="768752" y="618105"/>
                  </a:cubicBezTo>
                  <a:cubicBezTo>
                    <a:pt x="756251" y="642179"/>
                    <a:pt x="740788" y="664365"/>
                    <a:pt x="723281" y="684710"/>
                  </a:cubicBezTo>
                  <a:cubicBezTo>
                    <a:pt x="739777" y="694801"/>
                    <a:pt x="750884" y="716719"/>
                    <a:pt x="750884" y="742039"/>
                  </a:cubicBezTo>
                  <a:cubicBezTo>
                    <a:pt x="750884" y="766987"/>
                    <a:pt x="740102" y="788631"/>
                    <a:pt x="724029" y="798706"/>
                  </a:cubicBezTo>
                  <a:cubicBezTo>
                    <a:pt x="740102" y="808782"/>
                    <a:pt x="750884" y="830425"/>
                    <a:pt x="750884" y="855373"/>
                  </a:cubicBezTo>
                  <a:cubicBezTo>
                    <a:pt x="750884" y="880321"/>
                    <a:pt x="740102" y="901964"/>
                    <a:pt x="724030" y="912040"/>
                  </a:cubicBezTo>
                  <a:cubicBezTo>
                    <a:pt x="740102" y="922115"/>
                    <a:pt x="750884" y="943759"/>
                    <a:pt x="750884" y="968706"/>
                  </a:cubicBezTo>
                  <a:cubicBezTo>
                    <a:pt x="750884" y="996396"/>
                    <a:pt x="737600" y="1020016"/>
                    <a:pt x="718726" y="1028770"/>
                  </a:cubicBezTo>
                  <a:cubicBezTo>
                    <a:pt x="725423" y="1041948"/>
                    <a:pt x="727408" y="1056629"/>
                    <a:pt x="727408" y="1071773"/>
                  </a:cubicBezTo>
                  <a:lnTo>
                    <a:pt x="727408" y="1241389"/>
                  </a:lnTo>
                  <a:lnTo>
                    <a:pt x="107082" y="1241389"/>
                  </a:lnTo>
                  <a:lnTo>
                    <a:pt x="107082" y="1071773"/>
                  </a:lnTo>
                  <a:lnTo>
                    <a:pt x="119611" y="1009713"/>
                  </a:lnTo>
                  <a:cubicBezTo>
                    <a:pt x="111882" y="998882"/>
                    <a:pt x="107587" y="984452"/>
                    <a:pt x="107587" y="968706"/>
                  </a:cubicBezTo>
                  <a:cubicBezTo>
                    <a:pt x="107587" y="943759"/>
                    <a:pt x="118369" y="922115"/>
                    <a:pt x="134441" y="912040"/>
                  </a:cubicBezTo>
                  <a:cubicBezTo>
                    <a:pt x="118369" y="901964"/>
                    <a:pt x="107587" y="880321"/>
                    <a:pt x="107587" y="855373"/>
                  </a:cubicBezTo>
                  <a:cubicBezTo>
                    <a:pt x="107587" y="830425"/>
                    <a:pt x="118370" y="808782"/>
                    <a:pt x="134442" y="798706"/>
                  </a:cubicBezTo>
                  <a:cubicBezTo>
                    <a:pt x="118370" y="788631"/>
                    <a:pt x="107587" y="766987"/>
                    <a:pt x="107587" y="742039"/>
                  </a:cubicBezTo>
                  <a:cubicBezTo>
                    <a:pt x="107587" y="724701"/>
                    <a:pt x="112794" y="708959"/>
                    <a:pt x="121437" y="697480"/>
                  </a:cubicBezTo>
                  <a:cubicBezTo>
                    <a:pt x="98116" y="672105"/>
                    <a:pt x="78002" y="643640"/>
                    <a:pt x="63134" y="611975"/>
                  </a:cubicBezTo>
                  <a:cubicBezTo>
                    <a:pt x="37906" y="596091"/>
                    <a:pt x="16848" y="564606"/>
                    <a:pt x="6418" y="525679"/>
                  </a:cubicBezTo>
                  <a:cubicBezTo>
                    <a:pt x="-4362" y="485448"/>
                    <a:pt x="-1337" y="446425"/>
                    <a:pt x="13785" y="420020"/>
                  </a:cubicBezTo>
                  <a:cubicBezTo>
                    <a:pt x="13425" y="418710"/>
                    <a:pt x="13419" y="417396"/>
                    <a:pt x="13419" y="416080"/>
                  </a:cubicBezTo>
                  <a:cubicBezTo>
                    <a:pt x="13419" y="186285"/>
                    <a:pt x="194219" y="0"/>
                    <a:pt x="41724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2296661" y="4988793"/>
            <a:ext cx="1556044" cy="966581"/>
            <a:chOff x="2296661" y="4988793"/>
            <a:chExt cx="1556044" cy="966581"/>
          </a:xfrm>
        </p:grpSpPr>
        <p:grpSp>
          <p:nvGrpSpPr>
            <p:cNvPr id="1650" name="グループ化 1649"/>
            <p:cNvGrpSpPr/>
            <p:nvPr/>
          </p:nvGrpSpPr>
          <p:grpSpPr>
            <a:xfrm>
              <a:off x="2296661" y="4988793"/>
              <a:ext cx="1556044" cy="966581"/>
              <a:chOff x="7627353" y="2698603"/>
              <a:chExt cx="2917825" cy="1812490"/>
            </a:xfrm>
          </p:grpSpPr>
          <p:sp>
            <p:nvSpPr>
              <p:cNvPr id="1651" name="正方形/長方形 1650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2" name="フリーフォーム 1651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3" name="正方形/長方形 1652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1654" name="直線コネクタ 1653"/>
              <p:cNvCxnSpPr>
                <a:stCxn id="1653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655" name="直線コネクタ 1654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656" name="直線コネクタ 1655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1657" name="テキスト ボックス 1656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1658" name="テキスト ボックス 1657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59" name="テキスト ボックス 1658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1660" name="グループ化 1659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1664" name="グループ化 1663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1668" name="片側の 2 つの角を丸めた四角形 1667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9" name="正方形/長方形 1668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0" name="正方形/長方形 1669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1" name="正方形/長方形 1670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65" name="フリーフォーム 1664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6" name="フリーフォーム 1665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7" name="フリーフォーム 1666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61" name="グループ化 1660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1662" name="フリーフォーム 1661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3" name="テキスト ボックス 1662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sp>
          <p:nvSpPr>
            <p:cNvPr id="2028" name="円/楕円 1038"/>
            <p:cNvSpPr/>
            <p:nvPr/>
          </p:nvSpPr>
          <p:spPr>
            <a:xfrm>
              <a:off x="2405672" y="5412272"/>
              <a:ext cx="327059" cy="471740"/>
            </a:xfrm>
            <a:custGeom>
              <a:avLst/>
              <a:gdLst/>
              <a:ahLst/>
              <a:cxnLst/>
              <a:rect l="l" t="t" r="r" b="b"/>
              <a:pathLst>
                <a:path w="876940" h="1264872">
                  <a:moveTo>
                    <a:pt x="433815" y="0"/>
                  </a:moveTo>
                  <a:cubicBezTo>
                    <a:pt x="647805" y="0"/>
                    <a:pt x="821278" y="173473"/>
                    <a:pt x="821278" y="387463"/>
                  </a:cubicBezTo>
                  <a:lnTo>
                    <a:pt x="818646" y="414591"/>
                  </a:lnTo>
                  <a:cubicBezTo>
                    <a:pt x="853765" y="432201"/>
                    <a:pt x="868255" y="489346"/>
                    <a:pt x="852227" y="549162"/>
                  </a:cubicBezTo>
                  <a:cubicBezTo>
                    <a:pt x="834295" y="616088"/>
                    <a:pt x="784948" y="661016"/>
                    <a:pt x="742008" y="649510"/>
                  </a:cubicBezTo>
                  <a:lnTo>
                    <a:pt x="734963" y="645028"/>
                  </a:lnTo>
                  <a:lnTo>
                    <a:pt x="722820" y="671178"/>
                  </a:lnTo>
                  <a:cubicBezTo>
                    <a:pt x="751679" y="752646"/>
                    <a:pt x="804856" y="824920"/>
                    <a:pt x="876940" y="876691"/>
                  </a:cubicBezTo>
                  <a:lnTo>
                    <a:pt x="876940" y="876692"/>
                  </a:lnTo>
                  <a:cubicBezTo>
                    <a:pt x="796984" y="898116"/>
                    <a:pt x="714771" y="876497"/>
                    <a:pt x="652083" y="824377"/>
                  </a:cubicBezTo>
                  <a:cubicBezTo>
                    <a:pt x="665302" y="853620"/>
                    <a:pt x="682809" y="880921"/>
                    <a:pt x="703511" y="906201"/>
                  </a:cubicBezTo>
                  <a:lnTo>
                    <a:pt x="703511" y="906202"/>
                  </a:lnTo>
                  <a:cubicBezTo>
                    <a:pt x="639644" y="906202"/>
                    <a:pt x="581111" y="881103"/>
                    <a:pt x="537214" y="837893"/>
                  </a:cubicBezTo>
                  <a:lnTo>
                    <a:pt x="518145" y="844812"/>
                  </a:lnTo>
                  <a:lnTo>
                    <a:pt x="518145" y="925151"/>
                  </a:lnTo>
                  <a:lnTo>
                    <a:pt x="601260" y="925151"/>
                  </a:lnTo>
                  <a:lnTo>
                    <a:pt x="601144" y="925640"/>
                  </a:lnTo>
                  <a:lnTo>
                    <a:pt x="650012" y="925640"/>
                  </a:lnTo>
                  <a:cubicBezTo>
                    <a:pt x="724750" y="925640"/>
                    <a:pt x="785338" y="986228"/>
                    <a:pt x="785338" y="1060966"/>
                  </a:cubicBezTo>
                  <a:lnTo>
                    <a:pt x="785338" y="1264872"/>
                  </a:lnTo>
                  <a:lnTo>
                    <a:pt x="608535" y="1264872"/>
                  </a:lnTo>
                  <a:lnTo>
                    <a:pt x="452870" y="1264872"/>
                  </a:lnTo>
                  <a:lnTo>
                    <a:pt x="450094" y="1264872"/>
                  </a:lnTo>
                  <a:lnTo>
                    <a:pt x="294429" y="1264872"/>
                  </a:lnTo>
                  <a:lnTo>
                    <a:pt x="109520" y="1264872"/>
                  </a:lnTo>
                  <a:lnTo>
                    <a:pt x="109520" y="1060966"/>
                  </a:lnTo>
                  <a:cubicBezTo>
                    <a:pt x="109520" y="986228"/>
                    <a:pt x="170108" y="925640"/>
                    <a:pt x="244846" y="925640"/>
                  </a:cubicBezTo>
                  <a:lnTo>
                    <a:pt x="278236" y="925640"/>
                  </a:lnTo>
                  <a:lnTo>
                    <a:pt x="278119" y="925151"/>
                  </a:lnTo>
                  <a:lnTo>
                    <a:pt x="360981" y="925151"/>
                  </a:lnTo>
                  <a:lnTo>
                    <a:pt x="360981" y="846175"/>
                  </a:lnTo>
                  <a:lnTo>
                    <a:pt x="338967" y="838187"/>
                  </a:lnTo>
                  <a:cubicBezTo>
                    <a:pt x="295389" y="881292"/>
                    <a:pt x="237056" y="906202"/>
                    <a:pt x="173429" y="906202"/>
                  </a:cubicBezTo>
                  <a:lnTo>
                    <a:pt x="173429" y="906201"/>
                  </a:lnTo>
                  <a:cubicBezTo>
                    <a:pt x="194131" y="880921"/>
                    <a:pt x="211638" y="853620"/>
                    <a:pt x="224857" y="824377"/>
                  </a:cubicBezTo>
                  <a:cubicBezTo>
                    <a:pt x="162169" y="876497"/>
                    <a:pt x="79956" y="898116"/>
                    <a:pt x="0" y="876692"/>
                  </a:cubicBezTo>
                  <a:lnTo>
                    <a:pt x="0" y="876691"/>
                  </a:lnTo>
                  <a:cubicBezTo>
                    <a:pt x="71496" y="825342"/>
                    <a:pt x="124392" y="753824"/>
                    <a:pt x="153477" y="673174"/>
                  </a:cubicBezTo>
                  <a:lnTo>
                    <a:pt x="140408" y="645028"/>
                  </a:lnTo>
                  <a:cubicBezTo>
                    <a:pt x="138886" y="647781"/>
                    <a:pt x="136173" y="648757"/>
                    <a:pt x="133363" y="649510"/>
                  </a:cubicBezTo>
                  <a:cubicBezTo>
                    <a:pt x="90423" y="661016"/>
                    <a:pt x="41075" y="616088"/>
                    <a:pt x="23143" y="549162"/>
                  </a:cubicBezTo>
                  <a:cubicBezTo>
                    <a:pt x="8316" y="493828"/>
                    <a:pt x="19605" y="440779"/>
                    <a:pt x="49533" y="419166"/>
                  </a:cubicBezTo>
                  <a:cubicBezTo>
                    <a:pt x="46788" y="408814"/>
                    <a:pt x="46352" y="398189"/>
                    <a:pt x="46352" y="387463"/>
                  </a:cubicBezTo>
                  <a:cubicBezTo>
                    <a:pt x="46352" y="173473"/>
                    <a:pt x="219825" y="0"/>
                    <a:pt x="43381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304" name="グループ化 2303"/>
          <p:cNvGrpSpPr/>
          <p:nvPr/>
        </p:nvGrpSpPr>
        <p:grpSpPr>
          <a:xfrm>
            <a:off x="4179782" y="4988793"/>
            <a:ext cx="1556044" cy="966581"/>
            <a:chOff x="4179782" y="4988793"/>
            <a:chExt cx="1556044" cy="966581"/>
          </a:xfrm>
        </p:grpSpPr>
        <p:grpSp>
          <p:nvGrpSpPr>
            <p:cNvPr id="1672" name="グループ化 1671"/>
            <p:cNvGrpSpPr/>
            <p:nvPr/>
          </p:nvGrpSpPr>
          <p:grpSpPr>
            <a:xfrm>
              <a:off x="4179782" y="4988793"/>
              <a:ext cx="1556044" cy="966581"/>
              <a:chOff x="7627353" y="2698603"/>
              <a:chExt cx="2917825" cy="1812490"/>
            </a:xfrm>
          </p:grpSpPr>
          <p:sp>
            <p:nvSpPr>
              <p:cNvPr id="1673" name="正方形/長方形 1672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74" name="フリーフォーム 1673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75" name="正方形/長方形 1674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1676" name="直線コネクタ 1675"/>
              <p:cNvCxnSpPr>
                <a:stCxn id="1675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677" name="直線コネクタ 1676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678" name="直線コネクタ 1677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1679" name="テキスト ボックス 1678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1680" name="テキスト ボックス 1679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81" name="テキスト ボックス 1680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1682" name="グループ化 1681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1686" name="グループ化 1685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1690" name="片側の 2 つの角を丸めた四角形 1689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91" name="正方形/長方形 1690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92" name="正方形/長方形 1691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93" name="正方形/長方形 1692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solidFill>
                      <a:srgbClr val="5B9BD5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87" name="フリーフォーム 1686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8" name="フリーフォーム 1687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9" name="フリーフォーム 1688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83" name="グループ化 1682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1684" name="フリーフォーム 1683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5" name="テキスト ボックス 1684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sp>
          <p:nvSpPr>
            <p:cNvPr id="2029" name="角丸四角形 2"/>
            <p:cNvSpPr/>
            <p:nvPr/>
          </p:nvSpPr>
          <p:spPr bwMode="auto">
            <a:xfrm>
              <a:off x="4286122" y="5420888"/>
              <a:ext cx="331605" cy="477853"/>
            </a:xfrm>
            <a:custGeom>
              <a:avLst/>
              <a:gdLst/>
              <a:ahLst/>
              <a:cxnLst/>
              <a:rect l="l" t="t" r="r" b="b"/>
              <a:pathLst>
                <a:path w="889129" h="1281262">
                  <a:moveTo>
                    <a:pt x="113667" y="0"/>
                  </a:moveTo>
                  <a:cubicBezTo>
                    <a:pt x="104219" y="60162"/>
                    <a:pt x="127229" y="119148"/>
                    <a:pt x="171289" y="157199"/>
                  </a:cubicBezTo>
                  <a:lnTo>
                    <a:pt x="177769" y="161081"/>
                  </a:lnTo>
                  <a:lnTo>
                    <a:pt x="184150" y="152968"/>
                  </a:lnTo>
                  <a:cubicBezTo>
                    <a:pt x="257343" y="76191"/>
                    <a:pt x="358458" y="28704"/>
                    <a:pt x="470147" y="28703"/>
                  </a:cubicBezTo>
                  <a:cubicBezTo>
                    <a:pt x="693526" y="28704"/>
                    <a:pt x="874608" y="218654"/>
                    <a:pt x="874609" y="452969"/>
                  </a:cubicBezTo>
                  <a:lnTo>
                    <a:pt x="874153" y="457718"/>
                  </a:lnTo>
                  <a:cubicBezTo>
                    <a:pt x="890280" y="484123"/>
                    <a:pt x="893785" y="524199"/>
                    <a:pt x="882705" y="565552"/>
                  </a:cubicBezTo>
                  <a:cubicBezTo>
                    <a:pt x="872526" y="603543"/>
                    <a:pt x="852223" y="634446"/>
                    <a:pt x="827804" y="650739"/>
                  </a:cubicBezTo>
                  <a:lnTo>
                    <a:pt x="833471" y="712868"/>
                  </a:lnTo>
                  <a:cubicBezTo>
                    <a:pt x="833472" y="815987"/>
                    <a:pt x="798298" y="910027"/>
                    <a:pt x="739403" y="980253"/>
                  </a:cubicBezTo>
                  <a:cubicBezTo>
                    <a:pt x="780647" y="1009176"/>
                    <a:pt x="806073" y="1057441"/>
                    <a:pt x="806073" y="1111645"/>
                  </a:cubicBezTo>
                  <a:lnTo>
                    <a:pt x="806073" y="1281262"/>
                  </a:lnTo>
                  <a:lnTo>
                    <a:pt x="130255" y="1281262"/>
                  </a:lnTo>
                  <a:lnTo>
                    <a:pt x="130254" y="1111645"/>
                  </a:lnTo>
                  <a:cubicBezTo>
                    <a:pt x="130254" y="1056281"/>
                    <a:pt x="156780" y="1007113"/>
                    <a:pt x="199565" y="978474"/>
                  </a:cubicBezTo>
                  <a:cubicBezTo>
                    <a:pt x="141431" y="908504"/>
                    <a:pt x="106824" y="815152"/>
                    <a:pt x="106824" y="712868"/>
                  </a:cubicBezTo>
                  <a:lnTo>
                    <a:pt x="112282" y="653036"/>
                  </a:lnTo>
                  <a:cubicBezTo>
                    <a:pt x="86215" y="637601"/>
                    <a:pt x="64323" y="605494"/>
                    <a:pt x="53621" y="565551"/>
                  </a:cubicBezTo>
                  <a:cubicBezTo>
                    <a:pt x="41576" y="520600"/>
                    <a:pt x="46765" y="477158"/>
                    <a:pt x="65885" y="450903"/>
                  </a:cubicBezTo>
                  <a:cubicBezTo>
                    <a:pt x="65953" y="393077"/>
                    <a:pt x="77245" y="337987"/>
                    <a:pt x="97470" y="287826"/>
                  </a:cubicBezTo>
                  <a:lnTo>
                    <a:pt x="118254" y="247661"/>
                  </a:lnTo>
                  <a:lnTo>
                    <a:pt x="115898" y="248179"/>
                  </a:lnTo>
                  <a:cubicBezTo>
                    <a:pt x="105272" y="248924"/>
                    <a:pt x="94356" y="248100"/>
                    <a:pt x="83442" y="245525"/>
                  </a:cubicBezTo>
                  <a:cubicBezTo>
                    <a:pt x="25240" y="231796"/>
                    <a:pt x="-10813" y="173484"/>
                    <a:pt x="2916" y="115282"/>
                  </a:cubicBezTo>
                  <a:cubicBezTo>
                    <a:pt x="27801" y="147361"/>
                    <a:pt x="62195" y="168578"/>
                    <a:pt x="99517" y="177381"/>
                  </a:cubicBezTo>
                  <a:lnTo>
                    <a:pt x="100061" y="177416"/>
                  </a:lnTo>
                  <a:lnTo>
                    <a:pt x="74034" y="147909"/>
                  </a:lnTo>
                  <a:cubicBezTo>
                    <a:pt x="44134" y="96121"/>
                    <a:pt x="61878" y="29900"/>
                    <a:pt x="11366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0" name="グループ化 269"/>
          <p:cNvGrpSpPr/>
          <p:nvPr/>
        </p:nvGrpSpPr>
        <p:grpSpPr>
          <a:xfrm>
            <a:off x="7923330" y="5004175"/>
            <a:ext cx="1575175" cy="978465"/>
            <a:chOff x="10878553" y="2698603"/>
            <a:chExt cx="2917825" cy="1812490"/>
          </a:xfrm>
        </p:grpSpPr>
        <p:sp>
          <p:nvSpPr>
            <p:cNvPr id="271" name="角丸四角形 270"/>
            <p:cNvSpPr/>
            <p:nvPr/>
          </p:nvSpPr>
          <p:spPr>
            <a:xfrm>
              <a:off x="10878553" y="2698603"/>
              <a:ext cx="2917825" cy="1812490"/>
            </a:xfrm>
            <a:prstGeom prst="roundRect">
              <a:avLst>
                <a:gd name="adj" fmla="val 6157"/>
              </a:avLst>
            </a:pr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" lastClr="FFFFFF"/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2" name="二等辺三角形 271"/>
            <p:cNvSpPr/>
            <p:nvPr/>
          </p:nvSpPr>
          <p:spPr>
            <a:xfrm rot="16200000">
              <a:off x="11040227" y="2736512"/>
              <a:ext cx="85725" cy="184651"/>
            </a:xfrm>
            <a:prstGeom prst="triangl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73" name="グループ化 272"/>
            <p:cNvGrpSpPr/>
            <p:nvPr/>
          </p:nvGrpSpPr>
          <p:grpSpPr>
            <a:xfrm>
              <a:off x="11270843" y="3302058"/>
              <a:ext cx="410617" cy="367596"/>
              <a:chOff x="5631654" y="-26213"/>
              <a:chExt cx="404948" cy="418044"/>
            </a:xfrm>
          </p:grpSpPr>
          <p:grpSp>
            <p:nvGrpSpPr>
              <p:cNvPr id="300" name="グループ化 299"/>
              <p:cNvGrpSpPr/>
              <p:nvPr/>
            </p:nvGrpSpPr>
            <p:grpSpPr>
              <a:xfrm>
                <a:off x="5631654" y="-26202"/>
                <a:ext cx="404948" cy="334849"/>
                <a:chOff x="4339640" y="3267059"/>
                <a:chExt cx="309314" cy="240355"/>
              </a:xfrm>
              <a:gradFill flip="none" rotWithShape="1">
                <a:gsLst>
                  <a:gs pos="0">
                    <a:srgbClr val="FFC000">
                      <a:lumMod val="67000"/>
                    </a:srgbClr>
                  </a:gs>
                  <a:gs pos="48000">
                    <a:srgbClr val="FFC000">
                      <a:lumMod val="97000"/>
                      <a:lumOff val="3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8900000" scaled="1"/>
                <a:tileRect/>
              </a:gradFill>
            </p:grpSpPr>
            <p:sp>
              <p:nvSpPr>
                <p:cNvPr id="304" name="片側の 2 つの角を丸めた四角形 303"/>
                <p:cNvSpPr/>
                <p:nvPr/>
              </p:nvSpPr>
              <p:spPr>
                <a:xfrm>
                  <a:off x="4339641" y="3267059"/>
                  <a:ext cx="309313" cy="6125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5" name="正方形/長方形 304"/>
                <p:cNvSpPr/>
                <p:nvPr/>
              </p:nvSpPr>
              <p:spPr>
                <a:xfrm>
                  <a:off x="4339640" y="3328311"/>
                  <a:ext cx="309313" cy="59701"/>
                </a:xfrm>
                <a:prstGeom prst="rect">
                  <a:avLst/>
                </a:prstGeom>
                <a:grpFill/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6" name="正方形/長方形 305"/>
                <p:cNvSpPr/>
                <p:nvPr/>
              </p:nvSpPr>
              <p:spPr>
                <a:xfrm>
                  <a:off x="4339640" y="3388012"/>
                  <a:ext cx="309313" cy="59701"/>
                </a:xfrm>
                <a:prstGeom prst="rect">
                  <a:avLst/>
                </a:prstGeom>
                <a:grpFill/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7" name="正方形/長方形 306"/>
                <p:cNvSpPr/>
                <p:nvPr/>
              </p:nvSpPr>
              <p:spPr>
                <a:xfrm>
                  <a:off x="4339640" y="3447713"/>
                  <a:ext cx="309313" cy="59701"/>
                </a:xfrm>
                <a:prstGeom prst="rect">
                  <a:avLst/>
                </a:prstGeom>
                <a:grpFill/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01" name="フリーフォーム 300"/>
              <p:cNvSpPr/>
              <p:nvPr/>
            </p:nvSpPr>
            <p:spPr>
              <a:xfrm rot="10800000">
                <a:off x="5911187" y="308657"/>
                <a:ext cx="125414" cy="83174"/>
              </a:xfrm>
              <a:custGeom>
                <a:avLst/>
                <a:gdLst>
                  <a:gd name="connsiteX0" fmla="*/ 125414 w 125414"/>
                  <a:gd name="connsiteY0" fmla="*/ 83174 h 83174"/>
                  <a:gd name="connsiteX1" fmla="*/ 0 w 125414"/>
                  <a:gd name="connsiteY1" fmla="*/ 83174 h 83174"/>
                  <a:gd name="connsiteX2" fmla="*/ 0 w 125414"/>
                  <a:gd name="connsiteY2" fmla="*/ 41587 h 83174"/>
                  <a:gd name="connsiteX3" fmla="*/ 41587 w 125414"/>
                  <a:gd name="connsiteY3" fmla="*/ 0 h 83174"/>
                  <a:gd name="connsiteX4" fmla="*/ 125414 w 125414"/>
                  <a:gd name="connsiteY4" fmla="*/ 0 h 83174"/>
                  <a:gd name="connsiteX5" fmla="*/ 125414 w 125414"/>
                  <a:gd name="connsiteY5" fmla="*/ 83174 h 83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414" h="83174">
                    <a:moveTo>
                      <a:pt x="125414" y="83174"/>
                    </a:moveTo>
                    <a:lnTo>
                      <a:pt x="0" y="83174"/>
                    </a:lnTo>
                    <a:lnTo>
                      <a:pt x="0" y="41587"/>
                    </a:lnTo>
                    <a:cubicBezTo>
                      <a:pt x="0" y="18619"/>
                      <a:pt x="18619" y="0"/>
                      <a:pt x="41587" y="0"/>
                    </a:cubicBezTo>
                    <a:lnTo>
                      <a:pt x="125414" y="0"/>
                    </a:lnTo>
                    <a:lnTo>
                      <a:pt x="125414" y="8317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67000"/>
                    </a:srgbClr>
                  </a:gs>
                  <a:gs pos="48000">
                    <a:srgbClr val="FFC000">
                      <a:lumMod val="97000"/>
                      <a:lumOff val="3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8900000" scaled="1"/>
                <a:tileRect/>
              </a:gra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2" name="フリーフォーム 301"/>
              <p:cNvSpPr/>
              <p:nvPr/>
            </p:nvSpPr>
            <p:spPr>
              <a:xfrm rot="10800000">
                <a:off x="5631655" y="308657"/>
                <a:ext cx="279531" cy="83174"/>
              </a:xfrm>
              <a:custGeom>
                <a:avLst/>
                <a:gdLst>
                  <a:gd name="connsiteX0" fmla="*/ 316495 w 316495"/>
                  <a:gd name="connsiteY0" fmla="*/ 83174 h 83174"/>
                  <a:gd name="connsiteX1" fmla="*/ 0 w 316495"/>
                  <a:gd name="connsiteY1" fmla="*/ 83174 h 83174"/>
                  <a:gd name="connsiteX2" fmla="*/ 0 w 316495"/>
                  <a:gd name="connsiteY2" fmla="*/ 0 h 83174"/>
                  <a:gd name="connsiteX3" fmla="*/ 274908 w 316495"/>
                  <a:gd name="connsiteY3" fmla="*/ 0 h 83174"/>
                  <a:gd name="connsiteX4" fmla="*/ 316495 w 316495"/>
                  <a:gd name="connsiteY4" fmla="*/ 41587 h 83174"/>
                  <a:gd name="connsiteX5" fmla="*/ 316495 w 316495"/>
                  <a:gd name="connsiteY5" fmla="*/ 83174 h 83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495" h="83174">
                    <a:moveTo>
                      <a:pt x="316495" y="83174"/>
                    </a:moveTo>
                    <a:lnTo>
                      <a:pt x="0" y="83174"/>
                    </a:lnTo>
                    <a:lnTo>
                      <a:pt x="0" y="0"/>
                    </a:lnTo>
                    <a:lnTo>
                      <a:pt x="274908" y="0"/>
                    </a:lnTo>
                    <a:cubicBezTo>
                      <a:pt x="297876" y="0"/>
                      <a:pt x="316495" y="18619"/>
                      <a:pt x="316495" y="41587"/>
                    </a:cubicBezTo>
                    <a:lnTo>
                      <a:pt x="316495" y="8317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67000"/>
                    </a:srgbClr>
                  </a:gs>
                  <a:gs pos="48000">
                    <a:srgbClr val="FFC000">
                      <a:lumMod val="97000"/>
                      <a:lumOff val="3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8900000" scaled="1"/>
                <a:tileRect/>
              </a:gra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3" name="フリーフォーム 302"/>
              <p:cNvSpPr/>
              <p:nvPr/>
            </p:nvSpPr>
            <p:spPr>
              <a:xfrm>
                <a:off x="5752939" y="-26213"/>
                <a:ext cx="283662" cy="334864"/>
              </a:xfrm>
              <a:custGeom>
                <a:avLst/>
                <a:gdLst>
                  <a:gd name="connsiteX0" fmla="*/ 0 w 283662"/>
                  <a:gd name="connsiteY0" fmla="*/ 0 h 334864"/>
                  <a:gd name="connsiteX1" fmla="*/ 240995 w 283662"/>
                  <a:gd name="connsiteY1" fmla="*/ 0 h 334864"/>
                  <a:gd name="connsiteX2" fmla="*/ 283662 w 283662"/>
                  <a:gd name="connsiteY2" fmla="*/ 42667 h 334864"/>
                  <a:gd name="connsiteX3" fmla="*/ 283661 w 283662"/>
                  <a:gd name="connsiteY3" fmla="*/ 85333 h 334864"/>
                  <a:gd name="connsiteX4" fmla="*/ 158246 w 283662"/>
                  <a:gd name="connsiteY4" fmla="*/ 85333 h 334864"/>
                  <a:gd name="connsiteX5" fmla="*/ 158246 w 283662"/>
                  <a:gd name="connsiteY5" fmla="*/ 334864 h 334864"/>
                  <a:gd name="connsiteX6" fmla="*/ 0 w 283662"/>
                  <a:gd name="connsiteY6" fmla="*/ 334864 h 334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3662" h="334864">
                    <a:moveTo>
                      <a:pt x="0" y="0"/>
                    </a:moveTo>
                    <a:lnTo>
                      <a:pt x="240995" y="0"/>
                    </a:lnTo>
                    <a:cubicBezTo>
                      <a:pt x="264559" y="0"/>
                      <a:pt x="283662" y="19103"/>
                      <a:pt x="283662" y="42667"/>
                    </a:cubicBezTo>
                    <a:cubicBezTo>
                      <a:pt x="283662" y="56889"/>
                      <a:pt x="283661" y="71111"/>
                      <a:pt x="283661" y="85333"/>
                    </a:cubicBezTo>
                    <a:lnTo>
                      <a:pt x="158246" y="85333"/>
                    </a:lnTo>
                    <a:lnTo>
                      <a:pt x="158246" y="334864"/>
                    </a:lnTo>
                    <a:lnTo>
                      <a:pt x="0" y="33486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67000"/>
                    </a:srgbClr>
                  </a:gs>
                  <a:gs pos="48000">
                    <a:srgbClr val="FFC000">
                      <a:lumMod val="97000"/>
                      <a:lumOff val="3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8900000" scaled="1"/>
                <a:tileRect/>
              </a:gra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74" name="フリーフォーム 273"/>
            <p:cNvSpPr/>
            <p:nvPr/>
          </p:nvSpPr>
          <p:spPr>
            <a:xfrm>
              <a:off x="11034582" y="4077211"/>
              <a:ext cx="351294" cy="349856"/>
            </a:xfrm>
            <a:custGeom>
              <a:avLst/>
              <a:gdLst>
                <a:gd name="connsiteX0" fmla="*/ 1293078 w 1938338"/>
                <a:gd name="connsiteY0" fmla="*/ 1681163 h 1930400"/>
                <a:gd name="connsiteX1" fmla="*/ 1293078 w 1938338"/>
                <a:gd name="connsiteY1" fmla="*/ 1798431 h 1930400"/>
                <a:gd name="connsiteX2" fmla="*/ 1768759 w 1938338"/>
                <a:gd name="connsiteY2" fmla="*/ 1798431 h 1930400"/>
                <a:gd name="connsiteX3" fmla="*/ 1768759 w 1938338"/>
                <a:gd name="connsiteY3" fmla="*/ 1681163 h 1930400"/>
                <a:gd name="connsiteX4" fmla="*/ 166591 w 1938338"/>
                <a:gd name="connsiteY4" fmla="*/ 1473297 h 1930400"/>
                <a:gd name="connsiteX5" fmla="*/ 457103 w 1938338"/>
                <a:gd name="connsiteY5" fmla="*/ 1473297 h 1930400"/>
                <a:gd name="connsiteX6" fmla="*/ 457103 w 1938338"/>
                <a:gd name="connsiteY6" fmla="*/ 1763809 h 1930400"/>
                <a:gd name="connsiteX7" fmla="*/ 166591 w 1938338"/>
                <a:gd name="connsiteY7" fmla="*/ 1763809 h 1930400"/>
                <a:gd name="connsiteX8" fmla="*/ 1001712 w 1938338"/>
                <a:gd name="connsiteY8" fmla="*/ 1452563 h 1930400"/>
                <a:gd name="connsiteX9" fmla="*/ 1001712 w 1938338"/>
                <a:gd name="connsiteY9" fmla="*/ 1569831 h 1930400"/>
                <a:gd name="connsiteX10" fmla="*/ 1477393 w 1938338"/>
                <a:gd name="connsiteY10" fmla="*/ 1569831 h 1930400"/>
                <a:gd name="connsiteX11" fmla="*/ 1477393 w 1938338"/>
                <a:gd name="connsiteY11" fmla="*/ 1452563 h 1930400"/>
                <a:gd name="connsiteX12" fmla="*/ 84961 w 1938338"/>
                <a:gd name="connsiteY12" fmla="*/ 1391667 h 1930400"/>
                <a:gd name="connsiteX13" fmla="*/ 84961 w 1938338"/>
                <a:gd name="connsiteY13" fmla="*/ 1845440 h 1930400"/>
                <a:gd name="connsiteX14" fmla="*/ 538734 w 1938338"/>
                <a:gd name="connsiteY14" fmla="*/ 1845440 h 1930400"/>
                <a:gd name="connsiteX15" fmla="*/ 538734 w 1938338"/>
                <a:gd name="connsiteY15" fmla="*/ 1391667 h 1930400"/>
                <a:gd name="connsiteX16" fmla="*/ 9332 w 1938338"/>
                <a:gd name="connsiteY16" fmla="*/ 1316038 h 1930400"/>
                <a:gd name="connsiteX17" fmla="*/ 614363 w 1938338"/>
                <a:gd name="connsiteY17" fmla="*/ 1316038 h 1930400"/>
                <a:gd name="connsiteX18" fmla="*/ 614363 w 1938338"/>
                <a:gd name="connsiteY18" fmla="*/ 1921069 h 1930400"/>
                <a:gd name="connsiteX19" fmla="*/ 9332 w 1938338"/>
                <a:gd name="connsiteY19" fmla="*/ 1921069 h 1930400"/>
                <a:gd name="connsiteX20" fmla="*/ 1490566 w 1938338"/>
                <a:gd name="connsiteY20" fmla="*/ 163609 h 1930400"/>
                <a:gd name="connsiteX21" fmla="*/ 1781078 w 1938338"/>
                <a:gd name="connsiteY21" fmla="*/ 163609 h 1930400"/>
                <a:gd name="connsiteX22" fmla="*/ 1781078 w 1938338"/>
                <a:gd name="connsiteY22" fmla="*/ 454121 h 1930400"/>
                <a:gd name="connsiteX23" fmla="*/ 1490566 w 1938338"/>
                <a:gd name="connsiteY23" fmla="*/ 454121 h 1930400"/>
                <a:gd name="connsiteX24" fmla="*/ 166591 w 1938338"/>
                <a:gd name="connsiteY24" fmla="*/ 163609 h 1930400"/>
                <a:gd name="connsiteX25" fmla="*/ 457103 w 1938338"/>
                <a:gd name="connsiteY25" fmla="*/ 163609 h 1930400"/>
                <a:gd name="connsiteX26" fmla="*/ 457103 w 1938338"/>
                <a:gd name="connsiteY26" fmla="*/ 454121 h 1930400"/>
                <a:gd name="connsiteX27" fmla="*/ 166591 w 1938338"/>
                <a:gd name="connsiteY27" fmla="*/ 454121 h 1930400"/>
                <a:gd name="connsiteX28" fmla="*/ 1408936 w 1938338"/>
                <a:gd name="connsiteY28" fmla="*/ 81979 h 1930400"/>
                <a:gd name="connsiteX29" fmla="*/ 1408936 w 1938338"/>
                <a:gd name="connsiteY29" fmla="*/ 535752 h 1930400"/>
                <a:gd name="connsiteX30" fmla="*/ 1862709 w 1938338"/>
                <a:gd name="connsiteY30" fmla="*/ 535752 h 1930400"/>
                <a:gd name="connsiteX31" fmla="*/ 1862709 w 1938338"/>
                <a:gd name="connsiteY31" fmla="*/ 81979 h 1930400"/>
                <a:gd name="connsiteX32" fmla="*/ 84961 w 1938338"/>
                <a:gd name="connsiteY32" fmla="*/ 81979 h 1930400"/>
                <a:gd name="connsiteX33" fmla="*/ 84961 w 1938338"/>
                <a:gd name="connsiteY33" fmla="*/ 535752 h 1930400"/>
                <a:gd name="connsiteX34" fmla="*/ 538734 w 1938338"/>
                <a:gd name="connsiteY34" fmla="*/ 535752 h 1930400"/>
                <a:gd name="connsiteX35" fmla="*/ 538734 w 1938338"/>
                <a:gd name="connsiteY35" fmla="*/ 81979 h 1930400"/>
                <a:gd name="connsiteX36" fmla="*/ 1333307 w 1938338"/>
                <a:gd name="connsiteY36" fmla="*/ 6350 h 1930400"/>
                <a:gd name="connsiteX37" fmla="*/ 1938338 w 1938338"/>
                <a:gd name="connsiteY37" fmla="*/ 6350 h 1930400"/>
                <a:gd name="connsiteX38" fmla="*/ 1938338 w 1938338"/>
                <a:gd name="connsiteY38" fmla="*/ 611381 h 1930400"/>
                <a:gd name="connsiteX39" fmla="*/ 1333307 w 1938338"/>
                <a:gd name="connsiteY39" fmla="*/ 611381 h 1930400"/>
                <a:gd name="connsiteX40" fmla="*/ 9332 w 1938338"/>
                <a:gd name="connsiteY40" fmla="*/ 6350 h 1930400"/>
                <a:gd name="connsiteX41" fmla="*/ 614363 w 1938338"/>
                <a:gd name="connsiteY41" fmla="*/ 6350 h 1930400"/>
                <a:gd name="connsiteX42" fmla="*/ 614363 w 1938338"/>
                <a:gd name="connsiteY42" fmla="*/ 611381 h 1930400"/>
                <a:gd name="connsiteX43" fmla="*/ 9332 w 1938338"/>
                <a:gd name="connsiteY43" fmla="*/ 611381 h 1930400"/>
                <a:gd name="connsiteX44" fmla="*/ 742950 w 1938338"/>
                <a:gd name="connsiteY44" fmla="*/ 0 h 1930400"/>
                <a:gd name="connsiteX45" fmla="*/ 1238250 w 1938338"/>
                <a:gd name="connsiteY45" fmla="*/ 6350 h 1930400"/>
                <a:gd name="connsiteX46" fmla="*/ 1238250 w 1938338"/>
                <a:gd name="connsiteY46" fmla="*/ 144463 h 1930400"/>
                <a:gd name="connsiteX47" fmla="*/ 969228 w 1938338"/>
                <a:gd name="connsiteY47" fmla="*/ 144463 h 1930400"/>
                <a:gd name="connsiteX48" fmla="*/ 969228 w 1938338"/>
                <a:gd name="connsiteY48" fmla="*/ 261731 h 1930400"/>
                <a:gd name="connsiteX49" fmla="*/ 1238250 w 1938338"/>
                <a:gd name="connsiteY49" fmla="*/ 261731 h 1930400"/>
                <a:gd name="connsiteX50" fmla="*/ 1238250 w 1938338"/>
                <a:gd name="connsiteY50" fmla="*/ 614363 h 1930400"/>
                <a:gd name="connsiteX51" fmla="*/ 981928 w 1938338"/>
                <a:gd name="connsiteY51" fmla="*/ 614363 h 1930400"/>
                <a:gd name="connsiteX52" fmla="*/ 981928 w 1938338"/>
                <a:gd name="connsiteY52" fmla="*/ 731631 h 1930400"/>
                <a:gd name="connsiteX53" fmla="*/ 1457609 w 1938338"/>
                <a:gd name="connsiteY53" fmla="*/ 731631 h 1930400"/>
                <a:gd name="connsiteX54" fmla="*/ 1457609 w 1938338"/>
                <a:gd name="connsiteY54" fmla="*/ 730250 h 1930400"/>
                <a:gd name="connsiteX55" fmla="*/ 1917700 w 1938338"/>
                <a:gd name="connsiteY55" fmla="*/ 730250 h 1930400"/>
                <a:gd name="connsiteX56" fmla="*/ 1917700 w 1938338"/>
                <a:gd name="connsiteY56" fmla="*/ 901700 h 1930400"/>
                <a:gd name="connsiteX57" fmla="*/ 1510489 w 1938338"/>
                <a:gd name="connsiteY57" fmla="*/ 901700 h 1930400"/>
                <a:gd name="connsiteX58" fmla="*/ 1510489 w 1938338"/>
                <a:gd name="connsiteY58" fmla="*/ 995363 h 1930400"/>
                <a:gd name="connsiteX59" fmla="*/ 1235928 w 1938338"/>
                <a:gd name="connsiteY59" fmla="*/ 995363 h 1930400"/>
                <a:gd name="connsiteX60" fmla="*/ 1235928 w 1938338"/>
                <a:gd name="connsiteY60" fmla="*/ 1112631 h 1930400"/>
                <a:gd name="connsiteX61" fmla="*/ 1711609 w 1938338"/>
                <a:gd name="connsiteY61" fmla="*/ 1112631 h 1930400"/>
                <a:gd name="connsiteX62" fmla="*/ 1711609 w 1938338"/>
                <a:gd name="connsiteY62" fmla="*/ 1018968 h 1930400"/>
                <a:gd name="connsiteX63" fmla="*/ 1917700 w 1938338"/>
                <a:gd name="connsiteY63" fmla="*/ 1018968 h 1930400"/>
                <a:gd name="connsiteX64" fmla="*/ 1917700 w 1938338"/>
                <a:gd name="connsiteY64" fmla="*/ 1223963 h 1930400"/>
                <a:gd name="connsiteX65" fmla="*/ 1559778 w 1938338"/>
                <a:gd name="connsiteY65" fmla="*/ 1223963 h 1930400"/>
                <a:gd name="connsiteX66" fmla="*/ 1559778 w 1938338"/>
                <a:gd name="connsiteY66" fmla="*/ 1341231 h 1930400"/>
                <a:gd name="connsiteX67" fmla="*/ 1917700 w 1938338"/>
                <a:gd name="connsiteY67" fmla="*/ 1341231 h 1930400"/>
                <a:gd name="connsiteX68" fmla="*/ 1917700 w 1938338"/>
                <a:gd name="connsiteY68" fmla="*/ 1930400 h 1930400"/>
                <a:gd name="connsiteX69" fmla="*/ 1171859 w 1938338"/>
                <a:gd name="connsiteY69" fmla="*/ 1930400 h 1930400"/>
                <a:gd name="connsiteX70" fmla="*/ 1171859 w 1938338"/>
                <a:gd name="connsiteY70" fmla="*/ 1820863 h 1930400"/>
                <a:gd name="connsiteX71" fmla="*/ 717550 w 1938338"/>
                <a:gd name="connsiteY71" fmla="*/ 1820863 h 1930400"/>
                <a:gd name="connsiteX72" fmla="*/ 717550 w 1938338"/>
                <a:gd name="connsiteY72" fmla="*/ 1341231 h 1930400"/>
                <a:gd name="connsiteX73" fmla="*/ 1153543 w 1938338"/>
                <a:gd name="connsiteY73" fmla="*/ 1341231 h 1930400"/>
                <a:gd name="connsiteX74" fmla="*/ 1153543 w 1938338"/>
                <a:gd name="connsiteY74" fmla="*/ 1223963 h 1930400"/>
                <a:gd name="connsiteX75" fmla="*/ 717550 w 1938338"/>
                <a:gd name="connsiteY75" fmla="*/ 1223963 h 1930400"/>
                <a:gd name="connsiteX76" fmla="*/ 717550 w 1938338"/>
                <a:gd name="connsiteY76" fmla="*/ 1219200 h 1930400"/>
                <a:gd name="connsiteX77" fmla="*/ 0 w 1938338"/>
                <a:gd name="connsiteY77" fmla="*/ 1219200 h 1930400"/>
                <a:gd name="connsiteX78" fmla="*/ 0 w 1938338"/>
                <a:gd name="connsiteY78" fmla="*/ 966581 h 1930400"/>
                <a:gd name="connsiteX79" fmla="*/ 202181 w 1938338"/>
                <a:gd name="connsiteY79" fmla="*/ 966581 h 1930400"/>
                <a:gd name="connsiteX80" fmla="*/ 202181 w 1938338"/>
                <a:gd name="connsiteY80" fmla="*/ 1063721 h 1930400"/>
                <a:gd name="connsiteX81" fmla="*/ 677862 w 1938338"/>
                <a:gd name="connsiteY81" fmla="*/ 1063721 h 1930400"/>
                <a:gd name="connsiteX82" fmla="*/ 677862 w 1938338"/>
                <a:gd name="connsiteY82" fmla="*/ 946453 h 1930400"/>
                <a:gd name="connsiteX83" fmla="*/ 455043 w 1938338"/>
                <a:gd name="connsiteY83" fmla="*/ 946453 h 1930400"/>
                <a:gd name="connsiteX84" fmla="*/ 455043 w 1938338"/>
                <a:gd name="connsiteY84" fmla="*/ 849313 h 1930400"/>
                <a:gd name="connsiteX85" fmla="*/ 0 w 1938338"/>
                <a:gd name="connsiteY85" fmla="*/ 849313 h 1930400"/>
                <a:gd name="connsiteX86" fmla="*/ 0 w 1938338"/>
                <a:gd name="connsiteY86" fmla="*/ 749300 h 1930400"/>
                <a:gd name="connsiteX87" fmla="*/ 742950 w 1938338"/>
                <a:gd name="connsiteY87" fmla="*/ 749300 h 1930400"/>
                <a:gd name="connsiteX88" fmla="*/ 742950 w 1938338"/>
                <a:gd name="connsiteY88" fmla="*/ 503031 h 1930400"/>
                <a:gd name="connsiteX89" fmla="*/ 1133759 w 1938338"/>
                <a:gd name="connsiteY89" fmla="*/ 503031 h 1930400"/>
                <a:gd name="connsiteX90" fmla="*/ 1133759 w 1938338"/>
                <a:gd name="connsiteY90" fmla="*/ 385763 h 1930400"/>
                <a:gd name="connsiteX91" fmla="*/ 742950 w 1938338"/>
                <a:gd name="connsiteY91" fmla="*/ 385763 h 193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1938338" h="1930400">
                  <a:moveTo>
                    <a:pt x="1293078" y="1681163"/>
                  </a:moveTo>
                  <a:lnTo>
                    <a:pt x="1293078" y="1798431"/>
                  </a:lnTo>
                  <a:lnTo>
                    <a:pt x="1768759" y="1798431"/>
                  </a:lnTo>
                  <a:lnTo>
                    <a:pt x="1768759" y="1681163"/>
                  </a:lnTo>
                  <a:close/>
                  <a:moveTo>
                    <a:pt x="166591" y="1473297"/>
                  </a:moveTo>
                  <a:lnTo>
                    <a:pt x="457103" y="1473297"/>
                  </a:lnTo>
                  <a:lnTo>
                    <a:pt x="457103" y="1763809"/>
                  </a:lnTo>
                  <a:lnTo>
                    <a:pt x="166591" y="1763809"/>
                  </a:lnTo>
                  <a:close/>
                  <a:moveTo>
                    <a:pt x="1001712" y="1452563"/>
                  </a:moveTo>
                  <a:lnTo>
                    <a:pt x="1001712" y="1569831"/>
                  </a:lnTo>
                  <a:lnTo>
                    <a:pt x="1477393" y="1569831"/>
                  </a:lnTo>
                  <a:lnTo>
                    <a:pt x="1477393" y="1452563"/>
                  </a:lnTo>
                  <a:close/>
                  <a:moveTo>
                    <a:pt x="84961" y="1391667"/>
                  </a:moveTo>
                  <a:lnTo>
                    <a:pt x="84961" y="1845440"/>
                  </a:lnTo>
                  <a:lnTo>
                    <a:pt x="538734" y="1845440"/>
                  </a:lnTo>
                  <a:lnTo>
                    <a:pt x="538734" y="1391667"/>
                  </a:lnTo>
                  <a:close/>
                  <a:moveTo>
                    <a:pt x="9332" y="1316038"/>
                  </a:moveTo>
                  <a:lnTo>
                    <a:pt x="614363" y="1316038"/>
                  </a:lnTo>
                  <a:lnTo>
                    <a:pt x="614363" y="1921069"/>
                  </a:lnTo>
                  <a:lnTo>
                    <a:pt x="9332" y="1921069"/>
                  </a:lnTo>
                  <a:close/>
                  <a:moveTo>
                    <a:pt x="1490566" y="163609"/>
                  </a:moveTo>
                  <a:lnTo>
                    <a:pt x="1781078" y="163609"/>
                  </a:lnTo>
                  <a:lnTo>
                    <a:pt x="1781078" y="454121"/>
                  </a:lnTo>
                  <a:lnTo>
                    <a:pt x="1490566" y="454121"/>
                  </a:lnTo>
                  <a:close/>
                  <a:moveTo>
                    <a:pt x="166591" y="163609"/>
                  </a:moveTo>
                  <a:lnTo>
                    <a:pt x="457103" y="163609"/>
                  </a:lnTo>
                  <a:lnTo>
                    <a:pt x="457103" y="454121"/>
                  </a:lnTo>
                  <a:lnTo>
                    <a:pt x="166591" y="454121"/>
                  </a:lnTo>
                  <a:close/>
                  <a:moveTo>
                    <a:pt x="1408936" y="81979"/>
                  </a:moveTo>
                  <a:lnTo>
                    <a:pt x="1408936" y="535752"/>
                  </a:lnTo>
                  <a:lnTo>
                    <a:pt x="1862709" y="535752"/>
                  </a:lnTo>
                  <a:lnTo>
                    <a:pt x="1862709" y="81979"/>
                  </a:lnTo>
                  <a:close/>
                  <a:moveTo>
                    <a:pt x="84961" y="81979"/>
                  </a:moveTo>
                  <a:lnTo>
                    <a:pt x="84961" y="535752"/>
                  </a:lnTo>
                  <a:lnTo>
                    <a:pt x="538734" y="535752"/>
                  </a:lnTo>
                  <a:lnTo>
                    <a:pt x="538734" y="81979"/>
                  </a:lnTo>
                  <a:close/>
                  <a:moveTo>
                    <a:pt x="1333307" y="6350"/>
                  </a:moveTo>
                  <a:lnTo>
                    <a:pt x="1938338" y="6350"/>
                  </a:lnTo>
                  <a:lnTo>
                    <a:pt x="1938338" y="611381"/>
                  </a:lnTo>
                  <a:lnTo>
                    <a:pt x="1333307" y="611381"/>
                  </a:lnTo>
                  <a:close/>
                  <a:moveTo>
                    <a:pt x="9332" y="6350"/>
                  </a:moveTo>
                  <a:lnTo>
                    <a:pt x="614363" y="6350"/>
                  </a:lnTo>
                  <a:lnTo>
                    <a:pt x="614363" y="611381"/>
                  </a:lnTo>
                  <a:lnTo>
                    <a:pt x="9332" y="611381"/>
                  </a:lnTo>
                  <a:close/>
                  <a:moveTo>
                    <a:pt x="742950" y="0"/>
                  </a:moveTo>
                  <a:lnTo>
                    <a:pt x="1238250" y="6350"/>
                  </a:lnTo>
                  <a:lnTo>
                    <a:pt x="1238250" y="144463"/>
                  </a:lnTo>
                  <a:lnTo>
                    <a:pt x="969228" y="144463"/>
                  </a:lnTo>
                  <a:lnTo>
                    <a:pt x="969228" y="261731"/>
                  </a:lnTo>
                  <a:lnTo>
                    <a:pt x="1238250" y="261731"/>
                  </a:lnTo>
                  <a:lnTo>
                    <a:pt x="1238250" y="614363"/>
                  </a:lnTo>
                  <a:lnTo>
                    <a:pt x="981928" y="614363"/>
                  </a:lnTo>
                  <a:lnTo>
                    <a:pt x="981928" y="731631"/>
                  </a:lnTo>
                  <a:lnTo>
                    <a:pt x="1457609" y="731631"/>
                  </a:lnTo>
                  <a:lnTo>
                    <a:pt x="1457609" y="730250"/>
                  </a:lnTo>
                  <a:lnTo>
                    <a:pt x="1917700" y="730250"/>
                  </a:lnTo>
                  <a:lnTo>
                    <a:pt x="1917700" y="901700"/>
                  </a:lnTo>
                  <a:lnTo>
                    <a:pt x="1510489" y="901700"/>
                  </a:lnTo>
                  <a:lnTo>
                    <a:pt x="1510489" y="995363"/>
                  </a:lnTo>
                  <a:lnTo>
                    <a:pt x="1235928" y="995363"/>
                  </a:lnTo>
                  <a:lnTo>
                    <a:pt x="1235928" y="1112631"/>
                  </a:lnTo>
                  <a:lnTo>
                    <a:pt x="1711609" y="1112631"/>
                  </a:lnTo>
                  <a:lnTo>
                    <a:pt x="1711609" y="1018968"/>
                  </a:lnTo>
                  <a:lnTo>
                    <a:pt x="1917700" y="1018968"/>
                  </a:lnTo>
                  <a:lnTo>
                    <a:pt x="1917700" y="1223963"/>
                  </a:lnTo>
                  <a:lnTo>
                    <a:pt x="1559778" y="1223963"/>
                  </a:lnTo>
                  <a:lnTo>
                    <a:pt x="1559778" y="1341231"/>
                  </a:lnTo>
                  <a:lnTo>
                    <a:pt x="1917700" y="1341231"/>
                  </a:lnTo>
                  <a:lnTo>
                    <a:pt x="1917700" y="1930400"/>
                  </a:lnTo>
                  <a:lnTo>
                    <a:pt x="1171859" y="1930400"/>
                  </a:lnTo>
                  <a:lnTo>
                    <a:pt x="1171859" y="1820863"/>
                  </a:lnTo>
                  <a:lnTo>
                    <a:pt x="717550" y="1820863"/>
                  </a:lnTo>
                  <a:lnTo>
                    <a:pt x="717550" y="1341231"/>
                  </a:lnTo>
                  <a:lnTo>
                    <a:pt x="1153543" y="1341231"/>
                  </a:lnTo>
                  <a:lnTo>
                    <a:pt x="1153543" y="1223963"/>
                  </a:lnTo>
                  <a:lnTo>
                    <a:pt x="717550" y="1223963"/>
                  </a:lnTo>
                  <a:lnTo>
                    <a:pt x="717550" y="1219200"/>
                  </a:lnTo>
                  <a:lnTo>
                    <a:pt x="0" y="1219200"/>
                  </a:lnTo>
                  <a:lnTo>
                    <a:pt x="0" y="966581"/>
                  </a:lnTo>
                  <a:lnTo>
                    <a:pt x="202181" y="966581"/>
                  </a:lnTo>
                  <a:lnTo>
                    <a:pt x="202181" y="1063721"/>
                  </a:lnTo>
                  <a:lnTo>
                    <a:pt x="677862" y="1063721"/>
                  </a:lnTo>
                  <a:lnTo>
                    <a:pt x="677862" y="946453"/>
                  </a:lnTo>
                  <a:lnTo>
                    <a:pt x="455043" y="946453"/>
                  </a:lnTo>
                  <a:lnTo>
                    <a:pt x="455043" y="849313"/>
                  </a:lnTo>
                  <a:lnTo>
                    <a:pt x="0" y="849313"/>
                  </a:lnTo>
                  <a:lnTo>
                    <a:pt x="0" y="749300"/>
                  </a:lnTo>
                  <a:lnTo>
                    <a:pt x="742950" y="749300"/>
                  </a:lnTo>
                  <a:lnTo>
                    <a:pt x="742950" y="503031"/>
                  </a:lnTo>
                  <a:lnTo>
                    <a:pt x="1133759" y="503031"/>
                  </a:lnTo>
                  <a:lnTo>
                    <a:pt x="1133759" y="385763"/>
                  </a:lnTo>
                  <a:lnTo>
                    <a:pt x="742950" y="3857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5" name="正方形/長方形 274"/>
            <p:cNvSpPr/>
            <p:nvPr/>
          </p:nvSpPr>
          <p:spPr>
            <a:xfrm>
              <a:off x="10878553" y="3004807"/>
              <a:ext cx="2917825" cy="154635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6" name="正方形/長方形 275"/>
            <p:cNvSpPr/>
            <p:nvPr/>
          </p:nvSpPr>
          <p:spPr>
            <a:xfrm>
              <a:off x="10878553" y="2943847"/>
              <a:ext cx="2917825" cy="154635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7" name="テキスト ボックス 276"/>
            <p:cNvSpPr txBox="1"/>
            <p:nvPr/>
          </p:nvSpPr>
          <p:spPr>
            <a:xfrm>
              <a:off x="11765547" y="3247651"/>
              <a:ext cx="1935213" cy="15623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個人番号 </a:t>
              </a:r>
              <a:r>
                <a:rPr kumimoji="0" lang="en-US" altLang="ja-JP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1234 5678 9012</a:t>
              </a:r>
              <a:endParaRPr kumimoji="0" lang="ja-JP" alt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78" name="グループ化 277"/>
            <p:cNvGrpSpPr/>
            <p:nvPr/>
          </p:nvGrpSpPr>
          <p:grpSpPr>
            <a:xfrm>
              <a:off x="11468100" y="3804562"/>
              <a:ext cx="1265053" cy="376579"/>
              <a:chOff x="4886768" y="3771113"/>
              <a:chExt cx="746686" cy="399764"/>
            </a:xfrm>
            <a:pattFill prst="narHorz">
              <a:fgClr>
                <a:sysClr val="window" lastClr="FFFFFF">
                  <a:lumMod val="8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</p:grpSpPr>
          <p:grpSp>
            <p:nvGrpSpPr>
              <p:cNvPr id="293" name="グループ化 292"/>
              <p:cNvGrpSpPr/>
              <p:nvPr/>
            </p:nvGrpSpPr>
            <p:grpSpPr>
              <a:xfrm>
                <a:off x="4886768" y="3771113"/>
                <a:ext cx="746686" cy="131427"/>
                <a:chOff x="4663030" y="4044398"/>
                <a:chExt cx="1716589" cy="121919"/>
              </a:xfrm>
              <a:grpFill/>
            </p:grpSpPr>
            <p:sp>
              <p:nvSpPr>
                <p:cNvPr id="298" name="正方形/長方形 297"/>
                <p:cNvSpPr/>
                <p:nvPr/>
              </p:nvSpPr>
              <p:spPr>
                <a:xfrm>
                  <a:off x="4663030" y="4044398"/>
                  <a:ext cx="1716589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9" name="正方形/長方形 298"/>
                <p:cNvSpPr/>
                <p:nvPr/>
              </p:nvSpPr>
              <p:spPr>
                <a:xfrm>
                  <a:off x="4663030" y="4120598"/>
                  <a:ext cx="1716589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94" name="グループ化 293"/>
              <p:cNvGrpSpPr/>
              <p:nvPr/>
            </p:nvGrpSpPr>
            <p:grpSpPr>
              <a:xfrm>
                <a:off x="4886768" y="3946373"/>
                <a:ext cx="746686" cy="131427"/>
                <a:chOff x="4663030" y="4044398"/>
                <a:chExt cx="1716589" cy="121919"/>
              </a:xfrm>
              <a:grpFill/>
            </p:grpSpPr>
            <p:sp>
              <p:nvSpPr>
                <p:cNvPr id="296" name="正方形/長方形 295"/>
                <p:cNvSpPr/>
                <p:nvPr/>
              </p:nvSpPr>
              <p:spPr>
                <a:xfrm>
                  <a:off x="4663030" y="4044398"/>
                  <a:ext cx="1716589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7" name="正方形/長方形 296"/>
                <p:cNvSpPr/>
                <p:nvPr/>
              </p:nvSpPr>
              <p:spPr>
                <a:xfrm>
                  <a:off x="4663030" y="4120598"/>
                  <a:ext cx="1716589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95" name="正方形/長方形 294"/>
              <p:cNvSpPr/>
              <p:nvPr/>
            </p:nvSpPr>
            <p:spPr>
              <a:xfrm>
                <a:off x="4886768" y="4121593"/>
                <a:ext cx="746686" cy="49284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9" name="グループ化 278"/>
            <p:cNvGrpSpPr/>
            <p:nvPr/>
          </p:nvGrpSpPr>
          <p:grpSpPr>
            <a:xfrm>
              <a:off x="11468100" y="4293174"/>
              <a:ext cx="1265053" cy="123805"/>
              <a:chOff x="4663030" y="4044398"/>
              <a:chExt cx="1716589" cy="121919"/>
            </a:xfrm>
            <a:pattFill prst="narHorz">
              <a:fgClr>
                <a:sysClr val="window" lastClr="FFFFFF">
                  <a:lumMod val="8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</p:grpSpPr>
          <p:sp>
            <p:nvSpPr>
              <p:cNvPr id="291" name="正方形/長方形 290"/>
              <p:cNvSpPr/>
              <p:nvPr/>
            </p:nvSpPr>
            <p:spPr>
              <a:xfrm>
                <a:off x="4663030" y="4044398"/>
                <a:ext cx="1716589" cy="4571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2" name="正方形/長方形 291"/>
              <p:cNvSpPr/>
              <p:nvPr/>
            </p:nvSpPr>
            <p:spPr>
              <a:xfrm>
                <a:off x="4663030" y="4120598"/>
                <a:ext cx="1716589" cy="4571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80" name="正方形/長方形 279"/>
            <p:cNvSpPr/>
            <p:nvPr/>
          </p:nvSpPr>
          <p:spPr>
            <a:xfrm>
              <a:off x="12816840" y="4001258"/>
              <a:ext cx="883920" cy="415721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81" name="グループ化 280"/>
            <p:cNvGrpSpPr/>
            <p:nvPr/>
          </p:nvGrpSpPr>
          <p:grpSpPr>
            <a:xfrm>
              <a:off x="11034582" y="3717035"/>
              <a:ext cx="368964" cy="324779"/>
              <a:chOff x="14159332" y="3300413"/>
              <a:chExt cx="423443" cy="372734"/>
            </a:xfrm>
          </p:grpSpPr>
          <p:sp>
            <p:nvSpPr>
              <p:cNvPr id="289" name="フリーフォーム 288"/>
              <p:cNvSpPr/>
              <p:nvPr/>
            </p:nvSpPr>
            <p:spPr>
              <a:xfrm>
                <a:off x="14159332" y="3300413"/>
                <a:ext cx="423443" cy="372734"/>
              </a:xfrm>
              <a:custGeom>
                <a:avLst/>
                <a:gdLst>
                  <a:gd name="connsiteX0" fmla="*/ 30795 w 301205"/>
                  <a:gd name="connsiteY0" fmla="*/ 13897 h 272925"/>
                  <a:gd name="connsiteX1" fmla="*/ 14192 w 301205"/>
                  <a:gd name="connsiteY1" fmla="*/ 30500 h 272925"/>
                  <a:gd name="connsiteX2" fmla="*/ 14192 w 301205"/>
                  <a:gd name="connsiteY2" fmla="*/ 242426 h 272925"/>
                  <a:gd name="connsiteX3" fmla="*/ 30795 w 301205"/>
                  <a:gd name="connsiteY3" fmla="*/ 259029 h 272925"/>
                  <a:gd name="connsiteX4" fmla="*/ 270411 w 301205"/>
                  <a:gd name="connsiteY4" fmla="*/ 259029 h 272925"/>
                  <a:gd name="connsiteX5" fmla="*/ 287014 w 301205"/>
                  <a:gd name="connsiteY5" fmla="*/ 242426 h 272925"/>
                  <a:gd name="connsiteX6" fmla="*/ 287014 w 301205"/>
                  <a:gd name="connsiteY6" fmla="*/ 30500 h 272925"/>
                  <a:gd name="connsiteX7" fmla="*/ 270411 w 301205"/>
                  <a:gd name="connsiteY7" fmla="*/ 13897 h 272925"/>
                  <a:gd name="connsiteX8" fmla="*/ 26438 w 301205"/>
                  <a:gd name="connsiteY8" fmla="*/ 0 h 272925"/>
                  <a:gd name="connsiteX9" fmla="*/ 274767 w 301205"/>
                  <a:gd name="connsiteY9" fmla="*/ 0 h 272925"/>
                  <a:gd name="connsiteX10" fmla="*/ 301205 w 301205"/>
                  <a:gd name="connsiteY10" fmla="*/ 26438 h 272925"/>
                  <a:gd name="connsiteX11" fmla="*/ 301205 w 301205"/>
                  <a:gd name="connsiteY11" fmla="*/ 246487 h 272925"/>
                  <a:gd name="connsiteX12" fmla="*/ 274767 w 301205"/>
                  <a:gd name="connsiteY12" fmla="*/ 272925 h 272925"/>
                  <a:gd name="connsiteX13" fmla="*/ 26438 w 301205"/>
                  <a:gd name="connsiteY13" fmla="*/ 272925 h 272925"/>
                  <a:gd name="connsiteX14" fmla="*/ 0 w 301205"/>
                  <a:gd name="connsiteY14" fmla="*/ 246487 h 272925"/>
                  <a:gd name="connsiteX15" fmla="*/ 0 w 301205"/>
                  <a:gd name="connsiteY15" fmla="*/ 26438 h 272925"/>
                  <a:gd name="connsiteX16" fmla="*/ 26438 w 301205"/>
                  <a:gd name="connsiteY16" fmla="*/ 0 h 27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01205" h="272925">
                    <a:moveTo>
                      <a:pt x="30795" y="13897"/>
                    </a:moveTo>
                    <a:cubicBezTo>
                      <a:pt x="21625" y="13897"/>
                      <a:pt x="14192" y="21330"/>
                      <a:pt x="14192" y="30500"/>
                    </a:cubicBezTo>
                    <a:lnTo>
                      <a:pt x="14192" y="242426"/>
                    </a:lnTo>
                    <a:cubicBezTo>
                      <a:pt x="14192" y="251596"/>
                      <a:pt x="21625" y="259029"/>
                      <a:pt x="30795" y="259029"/>
                    </a:cubicBezTo>
                    <a:lnTo>
                      <a:pt x="270411" y="259029"/>
                    </a:lnTo>
                    <a:cubicBezTo>
                      <a:pt x="279581" y="259029"/>
                      <a:pt x="287014" y="251596"/>
                      <a:pt x="287014" y="242426"/>
                    </a:cubicBezTo>
                    <a:lnTo>
                      <a:pt x="287014" y="30500"/>
                    </a:lnTo>
                    <a:cubicBezTo>
                      <a:pt x="287014" y="21330"/>
                      <a:pt x="279581" y="13897"/>
                      <a:pt x="270411" y="13897"/>
                    </a:cubicBezTo>
                    <a:close/>
                    <a:moveTo>
                      <a:pt x="26438" y="0"/>
                    </a:moveTo>
                    <a:lnTo>
                      <a:pt x="274767" y="0"/>
                    </a:lnTo>
                    <a:cubicBezTo>
                      <a:pt x="289368" y="0"/>
                      <a:pt x="301205" y="11837"/>
                      <a:pt x="301205" y="26438"/>
                    </a:cubicBezTo>
                    <a:lnTo>
                      <a:pt x="301205" y="246487"/>
                    </a:lnTo>
                    <a:cubicBezTo>
                      <a:pt x="301205" y="261088"/>
                      <a:pt x="289368" y="272925"/>
                      <a:pt x="274767" y="272925"/>
                    </a:cubicBezTo>
                    <a:lnTo>
                      <a:pt x="26438" y="272925"/>
                    </a:lnTo>
                    <a:cubicBezTo>
                      <a:pt x="11837" y="272925"/>
                      <a:pt x="0" y="261088"/>
                      <a:pt x="0" y="246487"/>
                    </a:cubicBezTo>
                    <a:lnTo>
                      <a:pt x="0" y="26438"/>
                    </a:lnTo>
                    <a:cubicBezTo>
                      <a:pt x="0" y="11837"/>
                      <a:pt x="11837" y="0"/>
                      <a:pt x="2643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0" name="テキスト ボックス 289"/>
              <p:cNvSpPr txBox="1"/>
              <p:nvPr/>
            </p:nvSpPr>
            <p:spPr>
              <a:xfrm rot="5400000">
                <a:off x="14224628" y="3310159"/>
                <a:ext cx="292850" cy="340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　人</a:t>
                </a:r>
                <a:endParaRPr kumimoji="0" lang="en-US" altLang="ja-JP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番　号</a:t>
                </a:r>
                <a:endParaRPr kumimoji="0" lang="en-US" altLang="ja-JP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</p:grpSp>
        <p:grpSp>
          <p:nvGrpSpPr>
            <p:cNvPr id="282" name="グループ化 281"/>
            <p:cNvGrpSpPr/>
            <p:nvPr/>
          </p:nvGrpSpPr>
          <p:grpSpPr>
            <a:xfrm>
              <a:off x="11765547" y="3474317"/>
              <a:ext cx="837933" cy="195342"/>
              <a:chOff x="4663030" y="4044398"/>
              <a:chExt cx="1716589" cy="192366"/>
            </a:xfrm>
            <a:pattFill prst="narHorz">
              <a:fgClr>
                <a:sysClr val="window" lastClr="FFFFFF">
                  <a:lumMod val="8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</p:grpSpPr>
          <p:sp>
            <p:nvSpPr>
              <p:cNvPr id="287" name="正方形/長方形 286"/>
              <p:cNvSpPr/>
              <p:nvPr/>
            </p:nvSpPr>
            <p:spPr>
              <a:xfrm>
                <a:off x="4663030" y="4044398"/>
                <a:ext cx="1716589" cy="4571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8" name="正方形/長方形 287"/>
              <p:cNvSpPr/>
              <p:nvPr/>
            </p:nvSpPr>
            <p:spPr>
              <a:xfrm>
                <a:off x="4663030" y="4191045"/>
                <a:ext cx="1716589" cy="4571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83" name="正方形/長方形 282"/>
            <p:cNvSpPr/>
            <p:nvPr/>
          </p:nvSpPr>
          <p:spPr>
            <a:xfrm>
              <a:off x="12816840" y="3795754"/>
              <a:ext cx="883920" cy="204995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4" name="正方形/長方形 283"/>
            <p:cNvSpPr/>
            <p:nvPr/>
          </p:nvSpPr>
          <p:spPr>
            <a:xfrm>
              <a:off x="13017896" y="3795754"/>
              <a:ext cx="682864" cy="204995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5" name="正方形/長方形 284"/>
            <p:cNvSpPr/>
            <p:nvPr/>
          </p:nvSpPr>
          <p:spPr>
            <a:xfrm>
              <a:off x="13359328" y="3795754"/>
              <a:ext cx="341432" cy="204995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6" name="正方形/長方形 285"/>
            <p:cNvSpPr/>
            <p:nvPr/>
          </p:nvSpPr>
          <p:spPr>
            <a:xfrm>
              <a:off x="12816840" y="3894773"/>
              <a:ext cx="883920" cy="104703"/>
            </a:xfrm>
            <a:prstGeom prst="rect">
              <a:avLst/>
            </a:prstGeom>
            <a:no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431647" y="1168230"/>
            <a:ext cx="1556044" cy="966581"/>
            <a:chOff x="431647" y="1168230"/>
            <a:chExt cx="1556044" cy="966581"/>
          </a:xfrm>
        </p:grpSpPr>
        <p:grpSp>
          <p:nvGrpSpPr>
            <p:cNvPr id="924" name="グループ化 923"/>
            <p:cNvGrpSpPr/>
            <p:nvPr/>
          </p:nvGrpSpPr>
          <p:grpSpPr>
            <a:xfrm>
              <a:off x="431647" y="1168230"/>
              <a:ext cx="1556044" cy="966581"/>
              <a:chOff x="7627353" y="2698603"/>
              <a:chExt cx="2917825" cy="1812490"/>
            </a:xfrm>
          </p:grpSpPr>
          <p:sp>
            <p:nvSpPr>
              <p:cNvPr id="925" name="正方形/長方形 924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6" name="フリーフォーム 925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7" name="正方形/長方形 926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928" name="直線コネクタ 927"/>
              <p:cNvCxnSpPr>
                <a:stCxn id="927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929" name="直線コネクタ 928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930" name="直線コネクタ 929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931" name="テキスト ボックス 930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932" name="テキスト ボックス 931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33" name="テキスト ボックス 932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934" name="グループ化 933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938" name="グループ化 937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942" name="片側の 2 つの角を丸めた四角形 941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3" name="正方形/長方形 942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4" name="正方形/長方形 943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5" name="正方形/長方形 944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39" name="フリーフォーム 938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0" name="フリーフォーム 939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1" name="フリーフォーム 940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35" name="グループ化 934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936" name="フリーフォーム 935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7" name="テキスト ボックス 936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716" name="グループ化 1715"/>
            <p:cNvGrpSpPr/>
            <p:nvPr/>
          </p:nvGrpSpPr>
          <p:grpSpPr>
            <a:xfrm>
              <a:off x="541574" y="1589880"/>
              <a:ext cx="347861" cy="488969"/>
              <a:chOff x="878044" y="3848329"/>
              <a:chExt cx="917606" cy="1289829"/>
            </a:xfrm>
          </p:grpSpPr>
          <p:sp>
            <p:nvSpPr>
              <p:cNvPr id="1717" name="円/楕円 473"/>
              <p:cNvSpPr/>
              <p:nvPr/>
            </p:nvSpPr>
            <p:spPr>
              <a:xfrm>
                <a:off x="878044" y="3848329"/>
                <a:ext cx="917606" cy="560788"/>
              </a:xfrm>
              <a:custGeom>
                <a:avLst/>
                <a:gdLst/>
                <a:ahLst/>
                <a:cxnLst/>
                <a:rect l="l" t="t" r="r" b="b"/>
                <a:pathLst>
                  <a:path w="917606" h="560788">
                    <a:moveTo>
                      <a:pt x="350513" y="0"/>
                    </a:moveTo>
                    <a:cubicBezTo>
                      <a:pt x="389679" y="0"/>
                      <a:pt x="425328" y="15059"/>
                      <a:pt x="451289" y="40456"/>
                    </a:cubicBezTo>
                    <a:cubicBezTo>
                      <a:pt x="477250" y="15059"/>
                      <a:pt x="512899" y="0"/>
                      <a:pt x="552065" y="0"/>
                    </a:cubicBezTo>
                    <a:cubicBezTo>
                      <a:pt x="616429" y="0"/>
                      <a:pt x="671294" y="40669"/>
                      <a:pt x="691209" y="98139"/>
                    </a:cubicBezTo>
                    <a:cubicBezTo>
                      <a:pt x="692807" y="97182"/>
                      <a:pt x="694441" y="97155"/>
                      <a:pt x="696081" y="97155"/>
                    </a:cubicBezTo>
                    <a:cubicBezTo>
                      <a:pt x="778657" y="97155"/>
                      <a:pt x="845598" y="164096"/>
                      <a:pt x="845598" y="246672"/>
                    </a:cubicBezTo>
                    <a:lnTo>
                      <a:pt x="838516" y="281749"/>
                    </a:lnTo>
                    <a:cubicBezTo>
                      <a:pt x="886043" y="305239"/>
                      <a:pt x="917606" y="354569"/>
                      <a:pt x="917606" y="411271"/>
                    </a:cubicBezTo>
                    <a:cubicBezTo>
                      <a:pt x="917606" y="493847"/>
                      <a:pt x="850665" y="560788"/>
                      <a:pt x="768089" y="560788"/>
                    </a:cubicBezTo>
                    <a:cubicBezTo>
                      <a:pt x="685513" y="560788"/>
                      <a:pt x="618572" y="493847"/>
                      <a:pt x="618572" y="411271"/>
                    </a:cubicBezTo>
                    <a:lnTo>
                      <a:pt x="625570" y="376611"/>
                    </a:lnTo>
                    <a:cubicBezTo>
                      <a:pt x="593286" y="360813"/>
                      <a:pt x="568854" y="332439"/>
                      <a:pt x="556937" y="298051"/>
                    </a:cubicBezTo>
                    <a:cubicBezTo>
                      <a:pt x="555339" y="299008"/>
                      <a:pt x="553705" y="299034"/>
                      <a:pt x="552065" y="299034"/>
                    </a:cubicBezTo>
                    <a:cubicBezTo>
                      <a:pt x="512899" y="299034"/>
                      <a:pt x="477250" y="283975"/>
                      <a:pt x="451289" y="258578"/>
                    </a:cubicBezTo>
                    <a:cubicBezTo>
                      <a:pt x="429142" y="280244"/>
                      <a:pt x="399945" y="294386"/>
                      <a:pt x="367269" y="295793"/>
                    </a:cubicBezTo>
                    <a:cubicBezTo>
                      <a:pt x="355155" y="333233"/>
                      <a:pt x="328213" y="363759"/>
                      <a:pt x="292595" y="379380"/>
                    </a:cubicBezTo>
                    <a:cubicBezTo>
                      <a:pt x="297808" y="389212"/>
                      <a:pt x="299034" y="400099"/>
                      <a:pt x="299034" y="411271"/>
                    </a:cubicBezTo>
                    <a:cubicBezTo>
                      <a:pt x="299034" y="493847"/>
                      <a:pt x="232093" y="560788"/>
                      <a:pt x="149517" y="560788"/>
                    </a:cubicBezTo>
                    <a:cubicBezTo>
                      <a:pt x="66941" y="560788"/>
                      <a:pt x="0" y="493847"/>
                      <a:pt x="0" y="411271"/>
                    </a:cubicBezTo>
                    <a:cubicBezTo>
                      <a:pt x="0" y="352234"/>
                      <a:pt x="34217" y="301188"/>
                      <a:pt x="84497" y="278103"/>
                    </a:cubicBezTo>
                    <a:cubicBezTo>
                      <a:pt x="79341" y="268407"/>
                      <a:pt x="78152" y="257678"/>
                      <a:pt x="78152" y="246672"/>
                    </a:cubicBezTo>
                    <a:cubicBezTo>
                      <a:pt x="78152" y="169865"/>
                      <a:pt x="136066" y="106585"/>
                      <a:pt x="210883" y="100544"/>
                    </a:cubicBezTo>
                    <a:cubicBezTo>
                      <a:pt x="229813" y="41769"/>
                      <a:pt x="285285" y="0"/>
                      <a:pt x="350513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8" name="片側の 2 つの角を丸めた四角形 1717"/>
              <p:cNvSpPr/>
              <p:nvPr/>
            </p:nvSpPr>
            <p:spPr>
              <a:xfrm>
                <a:off x="1005901" y="4798926"/>
                <a:ext cx="675818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9" name="フリーフォーム 1718"/>
              <p:cNvSpPr/>
              <p:nvPr/>
            </p:nvSpPr>
            <p:spPr>
              <a:xfrm>
                <a:off x="1174500" y="4667957"/>
                <a:ext cx="323141" cy="176213"/>
              </a:xfrm>
              <a:custGeom>
                <a:avLst/>
                <a:gdLst>
                  <a:gd name="connsiteX0" fmla="*/ 109057 w 323141"/>
                  <a:gd name="connsiteY0" fmla="*/ 0 h 176213"/>
                  <a:gd name="connsiteX1" fmla="*/ 213831 w 323141"/>
                  <a:gd name="connsiteY1" fmla="*/ 0 h 176213"/>
                  <a:gd name="connsiteX2" fmla="*/ 240026 w 323141"/>
                  <a:gd name="connsiteY2" fmla="*/ 26195 h 176213"/>
                  <a:gd name="connsiteX3" fmla="*/ 240026 w 323141"/>
                  <a:gd name="connsiteY3" fmla="*/ 130480 h 176213"/>
                  <a:gd name="connsiteX4" fmla="*/ 323141 w 323141"/>
                  <a:gd name="connsiteY4" fmla="*/ 130480 h 176213"/>
                  <a:gd name="connsiteX5" fmla="*/ 322918 w 323141"/>
                  <a:gd name="connsiteY5" fmla="*/ 131418 h 176213"/>
                  <a:gd name="connsiteX6" fmla="*/ 317770 w 323141"/>
                  <a:gd name="connsiteY6" fmla="*/ 136147 h 176213"/>
                  <a:gd name="connsiteX7" fmla="*/ 161571 w 323141"/>
                  <a:gd name="connsiteY7" fmla="*/ 176213 h 176213"/>
                  <a:gd name="connsiteX8" fmla="*/ 5373 w 323141"/>
                  <a:gd name="connsiteY8" fmla="*/ 136147 h 176213"/>
                  <a:gd name="connsiteX9" fmla="*/ 223 w 323141"/>
                  <a:gd name="connsiteY9" fmla="*/ 131417 h 176213"/>
                  <a:gd name="connsiteX10" fmla="*/ 0 w 323141"/>
                  <a:gd name="connsiteY10" fmla="*/ 130480 h 176213"/>
                  <a:gd name="connsiteX11" fmla="*/ 82862 w 323141"/>
                  <a:gd name="connsiteY11" fmla="*/ 130480 h 176213"/>
                  <a:gd name="connsiteX12" fmla="*/ 82862 w 323141"/>
                  <a:gd name="connsiteY12" fmla="*/ 26195 h 176213"/>
                  <a:gd name="connsiteX13" fmla="*/ 109057 w 323141"/>
                  <a:gd name="connsiteY13" fmla="*/ 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3141" h="176213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322918" y="131418"/>
                    </a:lnTo>
                    <a:lnTo>
                      <a:pt x="317770" y="136147"/>
                    </a:lnTo>
                    <a:cubicBezTo>
                      <a:pt x="277795" y="160902"/>
                      <a:pt x="222571" y="176213"/>
                      <a:pt x="161571" y="176213"/>
                    </a:cubicBezTo>
                    <a:cubicBezTo>
                      <a:pt x="100572" y="176213"/>
                      <a:pt x="45347" y="160902"/>
                      <a:pt x="5373" y="136147"/>
                    </a:cubicBezTo>
                    <a:lnTo>
                      <a:pt x="223" y="131417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20" name="グループ化 1719"/>
              <p:cNvGrpSpPr/>
              <p:nvPr/>
            </p:nvGrpSpPr>
            <p:grpSpPr>
              <a:xfrm>
                <a:off x="926524" y="3943263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735" name="グループ化 1734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740" name="円/楕円 1739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41" name="円/楕円 1740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736" name="グループ化 1735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738" name="円/楕円 1737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9" name="円/楕円 1738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37" name="円/楕円 1736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21" name="円/楕円 27"/>
              <p:cNvSpPr/>
              <p:nvPr/>
            </p:nvSpPr>
            <p:spPr>
              <a:xfrm>
                <a:off x="1253947" y="4621406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2" name="円/楕円 27"/>
              <p:cNvSpPr/>
              <p:nvPr/>
            </p:nvSpPr>
            <p:spPr>
              <a:xfrm rot="10800000">
                <a:off x="1060114" y="416413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3" name="円/楕円 27"/>
              <p:cNvSpPr/>
              <p:nvPr/>
            </p:nvSpPr>
            <p:spPr>
              <a:xfrm rot="10800000">
                <a:off x="1466514" y="416413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4" name="円/楕円 27"/>
              <p:cNvSpPr/>
              <p:nvPr/>
            </p:nvSpPr>
            <p:spPr>
              <a:xfrm rot="8100000">
                <a:off x="1138253" y="4540799"/>
                <a:ext cx="12281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5" name="円/楕円 27"/>
              <p:cNvSpPr/>
              <p:nvPr/>
            </p:nvSpPr>
            <p:spPr>
              <a:xfrm rot="13500000" flipH="1">
                <a:off x="1410675" y="4540800"/>
                <a:ext cx="12281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26" name="グループ化 1725"/>
              <p:cNvGrpSpPr/>
              <p:nvPr/>
            </p:nvGrpSpPr>
            <p:grpSpPr>
              <a:xfrm>
                <a:off x="1041473" y="4298880"/>
                <a:ext cx="79284" cy="63766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1733" name="円/楕円 27"/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4" name="円/楕円 27"/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27" name="円/楕円 1726"/>
              <p:cNvSpPr/>
              <p:nvPr/>
            </p:nvSpPr>
            <p:spPr>
              <a:xfrm>
                <a:off x="1147049" y="4307348"/>
                <a:ext cx="62620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28" name="グループ化 1727"/>
              <p:cNvGrpSpPr/>
              <p:nvPr/>
            </p:nvGrpSpPr>
            <p:grpSpPr>
              <a:xfrm flipH="1">
                <a:off x="1559492" y="4298880"/>
                <a:ext cx="79284" cy="63766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1731" name="円/楕円 27"/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2" name="円/楕円 27"/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29" name="円/楕円 1728"/>
              <p:cNvSpPr/>
              <p:nvPr/>
            </p:nvSpPr>
            <p:spPr>
              <a:xfrm>
                <a:off x="1470899" y="4307348"/>
                <a:ext cx="62620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30" name="円/楕円 64"/>
              <p:cNvSpPr/>
              <p:nvPr/>
            </p:nvSpPr>
            <p:spPr>
              <a:xfrm>
                <a:off x="1296842" y="4454106"/>
                <a:ext cx="80010" cy="79457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4179782" y="1168230"/>
            <a:ext cx="1556044" cy="966581"/>
            <a:chOff x="4179782" y="1168230"/>
            <a:chExt cx="1556044" cy="966581"/>
          </a:xfrm>
        </p:grpSpPr>
        <p:grpSp>
          <p:nvGrpSpPr>
            <p:cNvPr id="1452" name="グループ化 1451"/>
            <p:cNvGrpSpPr/>
            <p:nvPr/>
          </p:nvGrpSpPr>
          <p:grpSpPr>
            <a:xfrm>
              <a:off x="4179782" y="1168230"/>
              <a:ext cx="1556044" cy="966581"/>
              <a:chOff x="7627353" y="2698603"/>
              <a:chExt cx="2917825" cy="1812490"/>
            </a:xfrm>
          </p:grpSpPr>
          <p:sp>
            <p:nvSpPr>
              <p:cNvPr id="1453" name="正方形/長方形 1452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4" name="フリーフォーム 1453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5" name="正方形/長方形 1454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1456" name="直線コネクタ 1455"/>
              <p:cNvCxnSpPr>
                <a:stCxn id="1455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1457" name="直線コネクタ 1456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1458" name="直線コネクタ 1457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1459" name="テキスト ボックス 1458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1460" name="テキスト ボックス 1459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61" name="テキスト ボックス 1460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1462" name="グループ化 1461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1466" name="グループ化 1465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1470" name="片側の 2 つの角を丸めた四角形 1469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1" name="正方形/長方形 1470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2" name="正方形/長方形 1471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3" name="正方形/長方形 1472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67" name="フリーフォーム 1466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8" name="フリーフォーム 1467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9" name="フリーフォーム 1468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463" name="グループ化 1462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1464" name="フリーフォーム 1463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5" name="テキスト ボックス 1464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742" name="グループ化 1741"/>
            <p:cNvGrpSpPr/>
            <p:nvPr/>
          </p:nvGrpSpPr>
          <p:grpSpPr>
            <a:xfrm>
              <a:off x="4290444" y="1607486"/>
              <a:ext cx="362430" cy="471362"/>
              <a:chOff x="2980251" y="3894773"/>
              <a:chExt cx="956038" cy="1243384"/>
            </a:xfrm>
          </p:grpSpPr>
          <p:sp>
            <p:nvSpPr>
              <p:cNvPr id="1743" name="片側の 2 つの角を丸めた四角形 1742"/>
              <p:cNvSpPr/>
              <p:nvPr/>
            </p:nvSpPr>
            <p:spPr>
              <a:xfrm>
                <a:off x="3070475" y="3894773"/>
                <a:ext cx="725856" cy="86129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44" name="片側の 2 つの角を丸めた四角形 1743"/>
              <p:cNvSpPr/>
              <p:nvPr/>
            </p:nvSpPr>
            <p:spPr>
              <a:xfrm>
                <a:off x="3095051" y="4801590"/>
                <a:ext cx="675818" cy="33656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45" name="フリーフォーム 1744"/>
              <p:cNvSpPr/>
              <p:nvPr/>
            </p:nvSpPr>
            <p:spPr>
              <a:xfrm>
                <a:off x="3271515" y="4667957"/>
                <a:ext cx="323141" cy="470199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470199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42356" y="470199"/>
                    </a:lnTo>
                    <a:lnTo>
                      <a:pt x="80785" y="47019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46" name="グループ化 1745"/>
              <p:cNvGrpSpPr/>
              <p:nvPr/>
            </p:nvGrpSpPr>
            <p:grpSpPr>
              <a:xfrm>
                <a:off x="3015677" y="3943263"/>
                <a:ext cx="834567" cy="787400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1769" name="グループ化 1768"/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1774" name="円/楕円 1773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75" name="円/楕円 1774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770" name="グループ化 1769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772" name="円/楕円 177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73" name="円/楕円 177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71" name="円/楕円 1770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47" name="台形 1746"/>
              <p:cNvSpPr/>
              <p:nvPr/>
            </p:nvSpPr>
            <p:spPr>
              <a:xfrm rot="10800000">
                <a:off x="3283283" y="4869913"/>
                <a:ext cx="302531" cy="268243"/>
              </a:xfrm>
              <a:prstGeom prst="trapezoid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48" name="グループ化 1747"/>
              <p:cNvGrpSpPr/>
              <p:nvPr/>
            </p:nvGrpSpPr>
            <p:grpSpPr>
              <a:xfrm>
                <a:off x="3191263" y="4793307"/>
                <a:ext cx="483392" cy="344850"/>
                <a:chOff x="3133728" y="2770919"/>
                <a:chExt cx="483392" cy="344850"/>
              </a:xfrm>
              <a:solidFill>
                <a:srgbClr val="FF0066"/>
              </a:solidFill>
            </p:grpSpPr>
            <p:sp>
              <p:nvSpPr>
                <p:cNvPr id="1767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8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49" name="円/楕円 27"/>
              <p:cNvSpPr/>
              <p:nvPr/>
            </p:nvSpPr>
            <p:spPr>
              <a:xfrm>
                <a:off x="3343097" y="4621406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0" name="月 1749"/>
              <p:cNvSpPr/>
              <p:nvPr/>
            </p:nvSpPr>
            <p:spPr>
              <a:xfrm>
                <a:off x="3095051" y="40763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1" name="月 1750"/>
              <p:cNvSpPr/>
              <p:nvPr/>
            </p:nvSpPr>
            <p:spPr>
              <a:xfrm flipH="1">
                <a:off x="3690617" y="40763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2" name="月 1751"/>
              <p:cNvSpPr/>
              <p:nvPr/>
            </p:nvSpPr>
            <p:spPr>
              <a:xfrm rot="3600000">
                <a:off x="3173326" y="3719370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3" name="月 1752"/>
              <p:cNvSpPr/>
              <p:nvPr/>
            </p:nvSpPr>
            <p:spPr>
              <a:xfrm rot="18000000" flipH="1">
                <a:off x="3467035" y="3719371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54" name="グループ化 1753"/>
              <p:cNvGrpSpPr/>
              <p:nvPr/>
            </p:nvGrpSpPr>
            <p:grpSpPr>
              <a:xfrm>
                <a:off x="3186097" y="4255815"/>
                <a:ext cx="138000" cy="203092"/>
                <a:chOff x="2896919" y="3691681"/>
                <a:chExt cx="138000" cy="203092"/>
              </a:xfrm>
            </p:grpSpPr>
            <p:sp>
              <p:nvSpPr>
                <p:cNvPr id="1763" name="円/楕円 1762"/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4" name="円/楕円 1763"/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5" name="円/楕円 1764"/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6" name="円/楕円 1765"/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55" name="グループ化 1754"/>
              <p:cNvGrpSpPr/>
              <p:nvPr/>
            </p:nvGrpSpPr>
            <p:grpSpPr>
              <a:xfrm>
                <a:off x="3557536" y="4255815"/>
                <a:ext cx="138000" cy="203092"/>
                <a:chOff x="2896919" y="3691681"/>
                <a:chExt cx="138000" cy="203092"/>
              </a:xfrm>
            </p:grpSpPr>
            <p:sp>
              <p:nvSpPr>
                <p:cNvPr id="1759" name="円/楕円 1758"/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0" name="円/楕円 1759"/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1" name="円/楕円 1760"/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2" name="円/楕円 1761"/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56" name="月 1755"/>
              <p:cNvSpPr/>
              <p:nvPr/>
            </p:nvSpPr>
            <p:spPr>
              <a:xfrm rot="5400000">
                <a:off x="3227136" y="4129451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7" name="月 1756"/>
              <p:cNvSpPr/>
              <p:nvPr/>
            </p:nvSpPr>
            <p:spPr>
              <a:xfrm rot="5400000">
                <a:off x="3598023" y="4129453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8" name="正方形/長方形 67"/>
              <p:cNvSpPr/>
              <p:nvPr/>
            </p:nvSpPr>
            <p:spPr>
              <a:xfrm>
                <a:off x="3408338" y="4561404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6044796" y="1168230"/>
            <a:ext cx="1556044" cy="966581"/>
            <a:chOff x="6044796" y="1168230"/>
            <a:chExt cx="1556044" cy="966581"/>
          </a:xfrm>
        </p:grpSpPr>
        <p:grpSp>
          <p:nvGrpSpPr>
            <p:cNvPr id="1474" name="グループ化 1473"/>
            <p:cNvGrpSpPr/>
            <p:nvPr/>
          </p:nvGrpSpPr>
          <p:grpSpPr>
            <a:xfrm>
              <a:off x="6044796" y="1168230"/>
              <a:ext cx="1556044" cy="966581"/>
              <a:chOff x="7627353" y="2698603"/>
              <a:chExt cx="2917825" cy="1812490"/>
            </a:xfrm>
          </p:grpSpPr>
          <p:sp>
            <p:nvSpPr>
              <p:cNvPr id="1475" name="正方形/長方形 1474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6" name="フリーフォーム 1475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7" name="正方形/長方形 1476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1478" name="直線コネクタ 1477"/>
              <p:cNvCxnSpPr>
                <a:stCxn id="1477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1479" name="直線コネクタ 1478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1480" name="直線コネクタ 1479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1481" name="テキスト ボックス 1480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1482" name="テキスト ボックス 1481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83" name="テキスト ボックス 1482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1484" name="グループ化 1483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1488" name="グループ化 1487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1492" name="片側の 2 つの角を丸めた四角形 1491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3" name="正方形/長方形 1492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4" name="正方形/長方形 1493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5" name="正方形/長方形 1494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89" name="フリーフォーム 1488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0" name="フリーフォーム 1489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1" name="フリーフォーム 1490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485" name="グループ化 1484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1486" name="フリーフォーム 1485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7" name="テキスト ボックス 1486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776" name="グループ化 1775"/>
            <p:cNvGrpSpPr/>
            <p:nvPr/>
          </p:nvGrpSpPr>
          <p:grpSpPr>
            <a:xfrm>
              <a:off x="6121946" y="1598542"/>
              <a:ext cx="368660" cy="480308"/>
              <a:chOff x="3911599" y="3871176"/>
              <a:chExt cx="972471" cy="1266983"/>
            </a:xfrm>
          </p:grpSpPr>
          <p:sp>
            <p:nvSpPr>
              <p:cNvPr id="1777" name="フリーフォーム 1776"/>
              <p:cNvSpPr/>
              <p:nvPr/>
            </p:nvSpPr>
            <p:spPr>
              <a:xfrm rot="16996360">
                <a:off x="3852346" y="3930429"/>
                <a:ext cx="1075979" cy="957473"/>
              </a:xfrm>
              <a:custGeom>
                <a:avLst/>
                <a:gdLst>
                  <a:gd name="connsiteX0" fmla="*/ 1011670 w 1075979"/>
                  <a:gd name="connsiteY0" fmla="*/ 81325 h 957473"/>
                  <a:gd name="connsiteX1" fmla="*/ 871899 w 1075979"/>
                  <a:gd name="connsiteY1" fmla="*/ 173499 h 957473"/>
                  <a:gd name="connsiteX2" fmla="*/ 869609 w 1075979"/>
                  <a:gd name="connsiteY2" fmla="*/ 180697 h 957473"/>
                  <a:gd name="connsiteX3" fmla="*/ 878970 w 1075979"/>
                  <a:gd name="connsiteY3" fmla="*/ 185045 h 957473"/>
                  <a:gd name="connsiteX4" fmla="*/ 1065576 w 1075979"/>
                  <a:gd name="connsiteY4" fmla="*/ 434873 h 957473"/>
                  <a:gd name="connsiteX5" fmla="*/ 745502 w 1075979"/>
                  <a:gd name="connsiteY5" fmla="*/ 925936 h 957473"/>
                  <a:gd name="connsiteX6" fmla="*/ 577473 w 1075979"/>
                  <a:gd name="connsiteY6" fmla="*/ 932915 h 957473"/>
                  <a:gd name="connsiteX7" fmla="*/ 545182 w 1075979"/>
                  <a:gd name="connsiteY7" fmla="*/ 924812 h 957473"/>
                  <a:gd name="connsiteX8" fmla="*/ 483100 w 1075979"/>
                  <a:gd name="connsiteY8" fmla="*/ 945566 h 957473"/>
                  <a:gd name="connsiteX9" fmla="*/ 8885 w 1075979"/>
                  <a:gd name="connsiteY9" fmla="*/ 684132 h 957473"/>
                  <a:gd name="connsiteX10" fmla="*/ 316273 w 1075979"/>
                  <a:gd name="connsiteY10" fmla="*/ 238329 h 957473"/>
                  <a:gd name="connsiteX11" fmla="*/ 381085 w 1075979"/>
                  <a:gd name="connsiteY11" fmla="*/ 229151 h 957473"/>
                  <a:gd name="connsiteX12" fmla="*/ 406350 w 1075979"/>
                  <a:gd name="connsiteY12" fmla="*/ 207471 h 957473"/>
                  <a:gd name="connsiteX13" fmla="*/ 559785 w 1075979"/>
                  <a:gd name="connsiteY13" fmla="*/ 138621 h 957473"/>
                  <a:gd name="connsiteX14" fmla="*/ 727814 w 1075979"/>
                  <a:gd name="connsiteY14" fmla="*/ 131642 h 957473"/>
                  <a:gd name="connsiteX15" fmla="*/ 771677 w 1075979"/>
                  <a:gd name="connsiteY15" fmla="*/ 142649 h 957473"/>
                  <a:gd name="connsiteX16" fmla="*/ 770632 w 1075979"/>
                  <a:gd name="connsiteY16" fmla="*/ 140475 h 957473"/>
                  <a:gd name="connsiteX17" fmla="*/ 765764 w 1075979"/>
                  <a:gd name="connsiteY17" fmla="*/ 108277 h 957473"/>
                  <a:gd name="connsiteX18" fmla="*/ 874041 w 1075979"/>
                  <a:gd name="connsiteY18" fmla="*/ 0 h 957473"/>
                  <a:gd name="connsiteX19" fmla="*/ 835778 w 1075979"/>
                  <a:gd name="connsiteY19" fmla="*/ 108277 h 957473"/>
                  <a:gd name="connsiteX20" fmla="*/ 835869 w 1075979"/>
                  <a:gd name="connsiteY20" fmla="*/ 108815 h 957473"/>
                  <a:gd name="connsiteX21" fmla="*/ 858613 w 1075979"/>
                  <a:gd name="connsiteY21" fmla="*/ 76709 h 957473"/>
                  <a:gd name="connsiteX22" fmla="*/ 1011670 w 1075979"/>
                  <a:gd name="connsiteY22" fmla="*/ 81325 h 957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075979" h="957473">
                    <a:moveTo>
                      <a:pt x="1011670" y="81325"/>
                    </a:moveTo>
                    <a:cubicBezTo>
                      <a:pt x="950946" y="85942"/>
                      <a:pt x="898818" y="121880"/>
                      <a:pt x="871899" y="173499"/>
                    </a:cubicBezTo>
                    <a:lnTo>
                      <a:pt x="869609" y="180697"/>
                    </a:lnTo>
                    <a:lnTo>
                      <a:pt x="878970" y="185045"/>
                    </a:lnTo>
                    <a:cubicBezTo>
                      <a:pt x="970500" y="238656"/>
                      <a:pt x="1039933" y="326168"/>
                      <a:pt x="1065576" y="434873"/>
                    </a:cubicBezTo>
                    <a:cubicBezTo>
                      <a:pt x="1116860" y="652285"/>
                      <a:pt x="973558" y="872140"/>
                      <a:pt x="745502" y="925936"/>
                    </a:cubicBezTo>
                    <a:cubicBezTo>
                      <a:pt x="688488" y="939385"/>
                      <a:pt x="631574" y="941181"/>
                      <a:pt x="577473" y="932915"/>
                    </a:cubicBezTo>
                    <a:lnTo>
                      <a:pt x="545182" y="924812"/>
                    </a:lnTo>
                    <a:lnTo>
                      <a:pt x="483100" y="945566"/>
                    </a:lnTo>
                    <a:cubicBezTo>
                      <a:pt x="267267" y="996478"/>
                      <a:pt x="54953" y="879430"/>
                      <a:pt x="8885" y="684132"/>
                    </a:cubicBezTo>
                    <a:cubicBezTo>
                      <a:pt x="-37183" y="488834"/>
                      <a:pt x="100439" y="289242"/>
                      <a:pt x="316273" y="238329"/>
                    </a:cubicBezTo>
                    <a:lnTo>
                      <a:pt x="381085" y="229151"/>
                    </a:lnTo>
                    <a:lnTo>
                      <a:pt x="406350" y="207471"/>
                    </a:lnTo>
                    <a:cubicBezTo>
                      <a:pt x="451054" y="175898"/>
                      <a:pt x="502771" y="152070"/>
                      <a:pt x="559785" y="138621"/>
                    </a:cubicBezTo>
                    <a:cubicBezTo>
                      <a:pt x="616799" y="125172"/>
                      <a:pt x="673713" y="123376"/>
                      <a:pt x="727814" y="131642"/>
                    </a:cubicBezTo>
                    <a:lnTo>
                      <a:pt x="771677" y="142649"/>
                    </a:lnTo>
                    <a:lnTo>
                      <a:pt x="770632" y="140475"/>
                    </a:lnTo>
                    <a:cubicBezTo>
                      <a:pt x="767468" y="130304"/>
                      <a:pt x="765764" y="119490"/>
                      <a:pt x="765764" y="108277"/>
                    </a:cubicBezTo>
                    <a:cubicBezTo>
                      <a:pt x="765764" y="48477"/>
                      <a:pt x="814241" y="0"/>
                      <a:pt x="874041" y="0"/>
                    </a:cubicBezTo>
                    <a:cubicBezTo>
                      <a:pt x="848532" y="31585"/>
                      <a:pt x="835778" y="69931"/>
                      <a:pt x="835778" y="108277"/>
                    </a:cubicBezTo>
                    <a:lnTo>
                      <a:pt x="835869" y="108815"/>
                    </a:lnTo>
                    <a:lnTo>
                      <a:pt x="858613" y="76709"/>
                    </a:lnTo>
                    <a:cubicBezTo>
                      <a:pt x="902153" y="35718"/>
                      <a:pt x="970679" y="37784"/>
                      <a:pt x="1011670" y="81325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8" name="片側の 2 つの角を丸めた四角形 1777"/>
              <p:cNvSpPr/>
              <p:nvPr/>
            </p:nvSpPr>
            <p:spPr>
              <a:xfrm>
                <a:off x="4128877" y="4798927"/>
                <a:ext cx="675818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7C80"/>
                </a:fgClr>
                <a:bgClr>
                  <a:srgbClr val="FF0066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9" name="フリーフォーム 1778"/>
              <p:cNvSpPr/>
              <p:nvPr/>
            </p:nvSpPr>
            <p:spPr>
              <a:xfrm>
                <a:off x="4297476" y="4667958"/>
                <a:ext cx="323141" cy="176213"/>
              </a:xfrm>
              <a:custGeom>
                <a:avLst/>
                <a:gdLst>
                  <a:gd name="connsiteX0" fmla="*/ 109057 w 323141"/>
                  <a:gd name="connsiteY0" fmla="*/ 0 h 176213"/>
                  <a:gd name="connsiteX1" fmla="*/ 213831 w 323141"/>
                  <a:gd name="connsiteY1" fmla="*/ 0 h 176213"/>
                  <a:gd name="connsiteX2" fmla="*/ 240026 w 323141"/>
                  <a:gd name="connsiteY2" fmla="*/ 26195 h 176213"/>
                  <a:gd name="connsiteX3" fmla="*/ 240026 w 323141"/>
                  <a:gd name="connsiteY3" fmla="*/ 130480 h 176213"/>
                  <a:gd name="connsiteX4" fmla="*/ 323141 w 323141"/>
                  <a:gd name="connsiteY4" fmla="*/ 130480 h 176213"/>
                  <a:gd name="connsiteX5" fmla="*/ 322918 w 323141"/>
                  <a:gd name="connsiteY5" fmla="*/ 131418 h 176213"/>
                  <a:gd name="connsiteX6" fmla="*/ 317770 w 323141"/>
                  <a:gd name="connsiteY6" fmla="*/ 136147 h 176213"/>
                  <a:gd name="connsiteX7" fmla="*/ 161571 w 323141"/>
                  <a:gd name="connsiteY7" fmla="*/ 176213 h 176213"/>
                  <a:gd name="connsiteX8" fmla="*/ 5373 w 323141"/>
                  <a:gd name="connsiteY8" fmla="*/ 136147 h 176213"/>
                  <a:gd name="connsiteX9" fmla="*/ 223 w 323141"/>
                  <a:gd name="connsiteY9" fmla="*/ 131417 h 176213"/>
                  <a:gd name="connsiteX10" fmla="*/ 0 w 323141"/>
                  <a:gd name="connsiteY10" fmla="*/ 130480 h 176213"/>
                  <a:gd name="connsiteX11" fmla="*/ 82862 w 323141"/>
                  <a:gd name="connsiteY11" fmla="*/ 130480 h 176213"/>
                  <a:gd name="connsiteX12" fmla="*/ 82862 w 323141"/>
                  <a:gd name="connsiteY12" fmla="*/ 26195 h 176213"/>
                  <a:gd name="connsiteX13" fmla="*/ 109057 w 323141"/>
                  <a:gd name="connsiteY13" fmla="*/ 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3141" h="176213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322918" y="131418"/>
                    </a:lnTo>
                    <a:lnTo>
                      <a:pt x="317770" y="136147"/>
                    </a:lnTo>
                    <a:cubicBezTo>
                      <a:pt x="277795" y="160902"/>
                      <a:pt x="222571" y="176213"/>
                      <a:pt x="161571" y="176213"/>
                    </a:cubicBezTo>
                    <a:cubicBezTo>
                      <a:pt x="100572" y="176213"/>
                      <a:pt x="45347" y="160902"/>
                      <a:pt x="5373" y="136147"/>
                    </a:cubicBezTo>
                    <a:lnTo>
                      <a:pt x="223" y="131417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80" name="グループ化 1779"/>
              <p:cNvGrpSpPr/>
              <p:nvPr/>
            </p:nvGrpSpPr>
            <p:grpSpPr>
              <a:xfrm>
                <a:off x="4049500" y="3943264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787" name="グループ化 1786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792" name="円/楕円 179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93" name="円/楕円 179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788" name="グループ化 1787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790" name="円/楕円 1789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91" name="円/楕円 1790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89" name="円/楕円 1788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81" name="円/楕円 127"/>
              <p:cNvSpPr/>
              <p:nvPr/>
            </p:nvSpPr>
            <p:spPr>
              <a:xfrm>
                <a:off x="4221414" y="42501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82" name="円/楕円 27"/>
              <p:cNvSpPr/>
              <p:nvPr/>
            </p:nvSpPr>
            <p:spPr>
              <a:xfrm>
                <a:off x="4376923" y="462140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83" name="円/楕円 27"/>
              <p:cNvSpPr/>
              <p:nvPr/>
            </p:nvSpPr>
            <p:spPr>
              <a:xfrm rot="10800000">
                <a:off x="4183090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84" name="円/楕円 27"/>
              <p:cNvSpPr/>
              <p:nvPr/>
            </p:nvSpPr>
            <p:spPr>
              <a:xfrm rot="10800000">
                <a:off x="4589490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85" name="円/楕円 127"/>
              <p:cNvSpPr/>
              <p:nvPr/>
            </p:nvSpPr>
            <p:spPr>
              <a:xfrm>
                <a:off x="4619592" y="42501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86" name="正方形/長方形 67"/>
              <p:cNvSpPr/>
              <p:nvPr/>
            </p:nvSpPr>
            <p:spPr>
              <a:xfrm>
                <a:off x="4437514" y="4542354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7918863" y="1168230"/>
            <a:ext cx="1556044" cy="966581"/>
            <a:chOff x="7918863" y="1168230"/>
            <a:chExt cx="1556044" cy="966581"/>
          </a:xfrm>
        </p:grpSpPr>
        <p:grpSp>
          <p:nvGrpSpPr>
            <p:cNvPr id="1496" name="グループ化 1495"/>
            <p:cNvGrpSpPr/>
            <p:nvPr/>
          </p:nvGrpSpPr>
          <p:grpSpPr>
            <a:xfrm>
              <a:off x="7918863" y="1168230"/>
              <a:ext cx="1556044" cy="966581"/>
              <a:chOff x="7627353" y="2698603"/>
              <a:chExt cx="2917825" cy="1812490"/>
            </a:xfrm>
          </p:grpSpPr>
          <p:sp>
            <p:nvSpPr>
              <p:cNvPr id="1497" name="正方形/長方形 1496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8" name="フリーフォーム 1497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9" name="正方形/長方形 1498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1500" name="直線コネクタ 1499"/>
              <p:cNvCxnSpPr>
                <a:stCxn id="1499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1501" name="直線コネクタ 1500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1502" name="直線コネクタ 1501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1503" name="テキスト ボックス 1502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1504" name="テキスト ボックス 1503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05" name="テキスト ボックス 1504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1506" name="グループ化 1505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1510" name="グループ化 1509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1514" name="片側の 2 つの角を丸めた四角形 1513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5" name="正方形/長方形 1514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6" name="正方形/長方形 1515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7" name="正方形/長方形 1516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11" name="フリーフォーム 1510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2" name="フリーフォーム 1511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3" name="フリーフォーム 1512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07" name="グループ化 1506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1508" name="フリーフォーム 1507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9" name="テキスト ボックス 1508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794" name="グループ化 1793"/>
            <p:cNvGrpSpPr/>
            <p:nvPr/>
          </p:nvGrpSpPr>
          <p:grpSpPr>
            <a:xfrm>
              <a:off x="8031222" y="1578245"/>
              <a:ext cx="326254" cy="500605"/>
              <a:chOff x="5138890" y="3817636"/>
              <a:chExt cx="860611" cy="1320523"/>
            </a:xfrm>
          </p:grpSpPr>
          <p:sp>
            <p:nvSpPr>
              <p:cNvPr id="1795" name="雲 391"/>
              <p:cNvSpPr/>
              <p:nvPr/>
            </p:nvSpPr>
            <p:spPr>
              <a:xfrm>
                <a:off x="5138890" y="3817636"/>
                <a:ext cx="860611" cy="624824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96" name="片側の 2 つの角を丸めた四角形 1795"/>
              <p:cNvSpPr/>
              <p:nvPr/>
            </p:nvSpPr>
            <p:spPr>
              <a:xfrm>
                <a:off x="5241032" y="4798927"/>
                <a:ext cx="675818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97" name="フリーフォーム 1796"/>
              <p:cNvSpPr/>
              <p:nvPr/>
            </p:nvSpPr>
            <p:spPr>
              <a:xfrm>
                <a:off x="5409631" y="4667958"/>
                <a:ext cx="323141" cy="176213"/>
              </a:xfrm>
              <a:custGeom>
                <a:avLst/>
                <a:gdLst>
                  <a:gd name="connsiteX0" fmla="*/ 109057 w 323141"/>
                  <a:gd name="connsiteY0" fmla="*/ 0 h 176213"/>
                  <a:gd name="connsiteX1" fmla="*/ 213831 w 323141"/>
                  <a:gd name="connsiteY1" fmla="*/ 0 h 176213"/>
                  <a:gd name="connsiteX2" fmla="*/ 240026 w 323141"/>
                  <a:gd name="connsiteY2" fmla="*/ 26195 h 176213"/>
                  <a:gd name="connsiteX3" fmla="*/ 240026 w 323141"/>
                  <a:gd name="connsiteY3" fmla="*/ 130480 h 176213"/>
                  <a:gd name="connsiteX4" fmla="*/ 323141 w 323141"/>
                  <a:gd name="connsiteY4" fmla="*/ 130480 h 176213"/>
                  <a:gd name="connsiteX5" fmla="*/ 322918 w 323141"/>
                  <a:gd name="connsiteY5" fmla="*/ 131418 h 176213"/>
                  <a:gd name="connsiteX6" fmla="*/ 317770 w 323141"/>
                  <a:gd name="connsiteY6" fmla="*/ 136147 h 176213"/>
                  <a:gd name="connsiteX7" fmla="*/ 161571 w 323141"/>
                  <a:gd name="connsiteY7" fmla="*/ 176213 h 176213"/>
                  <a:gd name="connsiteX8" fmla="*/ 5373 w 323141"/>
                  <a:gd name="connsiteY8" fmla="*/ 136147 h 176213"/>
                  <a:gd name="connsiteX9" fmla="*/ 223 w 323141"/>
                  <a:gd name="connsiteY9" fmla="*/ 131417 h 176213"/>
                  <a:gd name="connsiteX10" fmla="*/ 0 w 323141"/>
                  <a:gd name="connsiteY10" fmla="*/ 130480 h 176213"/>
                  <a:gd name="connsiteX11" fmla="*/ 82862 w 323141"/>
                  <a:gd name="connsiteY11" fmla="*/ 130480 h 176213"/>
                  <a:gd name="connsiteX12" fmla="*/ 82862 w 323141"/>
                  <a:gd name="connsiteY12" fmla="*/ 26195 h 176213"/>
                  <a:gd name="connsiteX13" fmla="*/ 109057 w 323141"/>
                  <a:gd name="connsiteY13" fmla="*/ 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3141" h="176213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322918" y="131418"/>
                    </a:lnTo>
                    <a:lnTo>
                      <a:pt x="317770" y="136147"/>
                    </a:lnTo>
                    <a:cubicBezTo>
                      <a:pt x="277795" y="160902"/>
                      <a:pt x="222571" y="176213"/>
                      <a:pt x="161571" y="176213"/>
                    </a:cubicBezTo>
                    <a:cubicBezTo>
                      <a:pt x="100572" y="176213"/>
                      <a:pt x="45347" y="160902"/>
                      <a:pt x="5373" y="136147"/>
                    </a:cubicBezTo>
                    <a:lnTo>
                      <a:pt x="223" y="131417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98" name="グループ化 1797"/>
              <p:cNvGrpSpPr/>
              <p:nvPr/>
            </p:nvGrpSpPr>
            <p:grpSpPr>
              <a:xfrm>
                <a:off x="5151912" y="3943264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808" name="グループ化 1807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813" name="円/楕円 1812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14" name="円/楕円 1813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809" name="グループ化 1808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811" name="円/楕円 1810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12" name="円/楕円 1811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10" name="円/楕円 1809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99" name="円/楕円 127"/>
              <p:cNvSpPr/>
              <p:nvPr/>
            </p:nvSpPr>
            <p:spPr>
              <a:xfrm>
                <a:off x="5333569" y="42501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0" name="円/楕円 27"/>
              <p:cNvSpPr/>
              <p:nvPr/>
            </p:nvSpPr>
            <p:spPr>
              <a:xfrm>
                <a:off x="5489078" y="462140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1" name="円/楕円 27"/>
              <p:cNvSpPr/>
              <p:nvPr/>
            </p:nvSpPr>
            <p:spPr>
              <a:xfrm rot="10800000">
                <a:off x="5295245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2" name="円/楕円 27"/>
              <p:cNvSpPr/>
              <p:nvPr/>
            </p:nvSpPr>
            <p:spPr>
              <a:xfrm rot="10800000">
                <a:off x="5687087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3" name="円/楕円 127"/>
              <p:cNvSpPr/>
              <p:nvPr/>
            </p:nvSpPr>
            <p:spPr>
              <a:xfrm>
                <a:off x="5725309" y="42501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4" name="円/楕円 1803"/>
              <p:cNvSpPr/>
              <p:nvPr/>
            </p:nvSpPr>
            <p:spPr>
              <a:xfrm>
                <a:off x="5509070" y="4464806"/>
                <a:ext cx="118869" cy="69275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5" name="フリーフォーム 1804"/>
              <p:cNvSpPr/>
              <p:nvPr/>
            </p:nvSpPr>
            <p:spPr>
              <a:xfrm>
                <a:off x="5539185" y="4405018"/>
                <a:ext cx="59058" cy="139533"/>
              </a:xfrm>
              <a:custGeom>
                <a:avLst/>
                <a:gdLst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103313"/>
                  <a:gd name="connsiteY0" fmla="*/ 0 h 139533"/>
                  <a:gd name="connsiteX1" fmla="*/ 47185 w 103313"/>
                  <a:gd name="connsiteY1" fmla="*/ 0 h 139533"/>
                  <a:gd name="connsiteX2" fmla="*/ 50409 w 103313"/>
                  <a:gd name="connsiteY2" fmla="*/ 5768 h 139533"/>
                  <a:gd name="connsiteX3" fmla="*/ 59058 w 103313"/>
                  <a:gd name="connsiteY3" fmla="*/ 61175 h 139533"/>
                  <a:gd name="connsiteX4" fmla="*/ 29529 w 103313"/>
                  <a:gd name="connsiteY4" fmla="*/ 139533 h 139533"/>
                  <a:gd name="connsiteX5" fmla="*/ 0 w 103313"/>
                  <a:gd name="connsiteY5" fmla="*/ 61175 h 139533"/>
                  <a:gd name="connsiteX6" fmla="*/ 8649 w 103313"/>
                  <a:gd name="connsiteY6" fmla="*/ 5768 h 139533"/>
                  <a:gd name="connsiteX7" fmla="*/ 103313 w 103313"/>
                  <a:gd name="connsiteY7" fmla="*/ 91440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9058 w 59058"/>
                  <a:gd name="connsiteY2" fmla="*/ 61175 h 139533"/>
                  <a:gd name="connsiteX3" fmla="*/ 29529 w 59058"/>
                  <a:gd name="connsiteY3" fmla="*/ 139533 h 139533"/>
                  <a:gd name="connsiteX4" fmla="*/ 0 w 59058"/>
                  <a:gd name="connsiteY4" fmla="*/ 61175 h 139533"/>
                  <a:gd name="connsiteX5" fmla="*/ 8649 w 59058"/>
                  <a:gd name="connsiteY5" fmla="*/ 5768 h 139533"/>
                  <a:gd name="connsiteX0" fmla="*/ 102360 w 102360"/>
                  <a:gd name="connsiteY0" fmla="*/ 0 h 251452"/>
                  <a:gd name="connsiteX1" fmla="*/ 47185 w 102360"/>
                  <a:gd name="connsiteY1" fmla="*/ 111919 h 251452"/>
                  <a:gd name="connsiteX2" fmla="*/ 59058 w 102360"/>
                  <a:gd name="connsiteY2" fmla="*/ 173094 h 251452"/>
                  <a:gd name="connsiteX3" fmla="*/ 29529 w 102360"/>
                  <a:gd name="connsiteY3" fmla="*/ 251452 h 251452"/>
                  <a:gd name="connsiteX4" fmla="*/ 0 w 102360"/>
                  <a:gd name="connsiteY4" fmla="*/ 173094 h 251452"/>
                  <a:gd name="connsiteX5" fmla="*/ 8649 w 102360"/>
                  <a:gd name="connsiteY5" fmla="*/ 117687 h 251452"/>
                  <a:gd name="connsiteX0" fmla="*/ 47185 w 59058"/>
                  <a:gd name="connsiteY0" fmla="*/ 0 h 139533"/>
                  <a:gd name="connsiteX1" fmla="*/ 59058 w 59058"/>
                  <a:gd name="connsiteY1" fmla="*/ 61175 h 139533"/>
                  <a:gd name="connsiteX2" fmla="*/ 29529 w 59058"/>
                  <a:gd name="connsiteY2" fmla="*/ 139533 h 139533"/>
                  <a:gd name="connsiteX3" fmla="*/ 0 w 59058"/>
                  <a:gd name="connsiteY3" fmla="*/ 61175 h 139533"/>
                  <a:gd name="connsiteX4" fmla="*/ 8649 w 59058"/>
                  <a:gd name="connsiteY4" fmla="*/ 5768 h 13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058" h="139533">
                    <a:moveTo>
                      <a:pt x="47185" y="0"/>
                    </a:moveTo>
                    <a:lnTo>
                      <a:pt x="59058" y="61175"/>
                    </a:lnTo>
                    <a:cubicBezTo>
                      <a:pt x="59058" y="104451"/>
                      <a:pt x="45837" y="139533"/>
                      <a:pt x="29529" y="139533"/>
                    </a:cubicBezTo>
                    <a:cubicBezTo>
                      <a:pt x="13221" y="139533"/>
                      <a:pt x="0" y="104451"/>
                      <a:pt x="0" y="61175"/>
                    </a:cubicBezTo>
                    <a:cubicBezTo>
                      <a:pt x="0" y="39537"/>
                      <a:pt x="3305" y="19948"/>
                      <a:pt x="8649" y="5768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6" name="月 1805"/>
              <p:cNvSpPr/>
              <p:nvPr/>
            </p:nvSpPr>
            <p:spPr>
              <a:xfrm rot="1800000">
                <a:off x="5419033" y="4506047"/>
                <a:ext cx="45719" cy="128698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7" name="月 1806"/>
              <p:cNvSpPr/>
              <p:nvPr/>
            </p:nvSpPr>
            <p:spPr>
              <a:xfrm rot="19800000" flipH="1">
                <a:off x="5664228" y="4506047"/>
                <a:ext cx="45719" cy="128698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" name="グループ化 4"/>
          <p:cNvGrpSpPr/>
          <p:nvPr/>
        </p:nvGrpSpPr>
        <p:grpSpPr>
          <a:xfrm>
            <a:off x="2296661" y="1168230"/>
            <a:ext cx="1556044" cy="966581"/>
            <a:chOff x="2296661" y="1168230"/>
            <a:chExt cx="1556044" cy="966581"/>
          </a:xfrm>
        </p:grpSpPr>
        <p:grpSp>
          <p:nvGrpSpPr>
            <p:cNvPr id="1076" name="グループ化 1075"/>
            <p:cNvGrpSpPr/>
            <p:nvPr/>
          </p:nvGrpSpPr>
          <p:grpSpPr>
            <a:xfrm>
              <a:off x="2296661" y="1168230"/>
              <a:ext cx="1556044" cy="966581"/>
              <a:chOff x="7627353" y="2698603"/>
              <a:chExt cx="2917825" cy="1812490"/>
            </a:xfrm>
          </p:grpSpPr>
          <p:sp>
            <p:nvSpPr>
              <p:cNvPr id="1077" name="正方形/長方形 1076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8" name="フリーフォーム 1077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9" name="正方形/長方形 1078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1080" name="直線コネクタ 1079"/>
              <p:cNvCxnSpPr>
                <a:stCxn id="1079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1081" name="直線コネクタ 1080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1082" name="直線コネクタ 1081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1083" name="テキスト ボックス 1082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1084" name="テキスト ボックス 1083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85" name="テキスト ボックス 1084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1086" name="グループ化 1085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1090" name="グループ化 1089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1094" name="片側の 2 つの角を丸めた四角形 1093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5" name="正方形/長方形 1094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6" name="正方形/長方形 1095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7" name="正方形/長方形 1096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91" name="フリーフォーム 1090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2" name="フリーフォーム 1091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3" name="フリーフォーム 1092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87" name="グループ化 1086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1088" name="フリーフォーム 1087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9" name="テキスト ボックス 1088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815" name="グループ化 1814"/>
            <p:cNvGrpSpPr/>
            <p:nvPr/>
          </p:nvGrpSpPr>
          <p:grpSpPr>
            <a:xfrm>
              <a:off x="2419235" y="1598482"/>
              <a:ext cx="316382" cy="480366"/>
              <a:chOff x="1986974" y="3871022"/>
              <a:chExt cx="834570" cy="1267135"/>
            </a:xfrm>
          </p:grpSpPr>
          <p:sp>
            <p:nvSpPr>
              <p:cNvPr id="1816" name="円/楕円 1815"/>
              <p:cNvSpPr/>
              <p:nvPr/>
            </p:nvSpPr>
            <p:spPr>
              <a:xfrm>
                <a:off x="1997847" y="3871022"/>
                <a:ext cx="815651" cy="91780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17" name="片側の 2 つの角を丸めた四角形 1816"/>
              <p:cNvSpPr/>
              <p:nvPr/>
            </p:nvSpPr>
            <p:spPr>
              <a:xfrm>
                <a:off x="2066351" y="4801590"/>
                <a:ext cx="675818" cy="33656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18" name="フリーフォーム 1817"/>
              <p:cNvSpPr/>
              <p:nvPr/>
            </p:nvSpPr>
            <p:spPr>
              <a:xfrm>
                <a:off x="2242815" y="4667957"/>
                <a:ext cx="323141" cy="470199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470199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42356" y="470199"/>
                    </a:lnTo>
                    <a:lnTo>
                      <a:pt x="80785" y="47019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19" name="グループ化 1818"/>
              <p:cNvGrpSpPr/>
              <p:nvPr/>
            </p:nvGrpSpPr>
            <p:grpSpPr>
              <a:xfrm>
                <a:off x="1986974" y="3943263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830" name="グループ化 1829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835" name="円/楕円 1834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36" name="円/楕円 1835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831" name="グループ化 1830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833" name="円/楕円 1832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34" name="円/楕円 1833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32" name="円/楕円 1831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20" name="円/楕円 1819"/>
              <p:cNvSpPr/>
              <p:nvPr/>
            </p:nvSpPr>
            <p:spPr>
              <a:xfrm>
                <a:off x="2162563" y="4263119"/>
                <a:ext cx="80251" cy="13047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1" name="円/楕円 1820"/>
              <p:cNvSpPr/>
              <p:nvPr/>
            </p:nvSpPr>
            <p:spPr>
              <a:xfrm>
                <a:off x="2572907" y="4263119"/>
                <a:ext cx="80251" cy="13047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2" name="台形 1821"/>
              <p:cNvSpPr/>
              <p:nvPr/>
            </p:nvSpPr>
            <p:spPr>
              <a:xfrm rot="10800000">
                <a:off x="2254583" y="4869913"/>
                <a:ext cx="302531" cy="268243"/>
              </a:xfrm>
              <a:prstGeom prst="trapezoid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23" name="グループ化 1822"/>
              <p:cNvGrpSpPr/>
              <p:nvPr/>
            </p:nvGrpSpPr>
            <p:grpSpPr>
              <a:xfrm>
                <a:off x="2162563" y="4793307"/>
                <a:ext cx="483392" cy="344850"/>
                <a:chOff x="3133728" y="2770919"/>
                <a:chExt cx="483392" cy="344850"/>
              </a:xfrm>
              <a:solidFill>
                <a:srgbClr val="FF9900"/>
              </a:solidFill>
            </p:grpSpPr>
            <p:sp>
              <p:nvSpPr>
                <p:cNvPr id="1828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29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24" name="円/楕円 27"/>
              <p:cNvSpPr/>
              <p:nvPr/>
            </p:nvSpPr>
            <p:spPr>
              <a:xfrm>
                <a:off x="2314397" y="4621406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5" name="正方形/長方形 67"/>
              <p:cNvSpPr/>
              <p:nvPr/>
            </p:nvSpPr>
            <p:spPr>
              <a:xfrm>
                <a:off x="2379193" y="4553552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6" name="月 1825"/>
              <p:cNvSpPr/>
              <p:nvPr/>
            </p:nvSpPr>
            <p:spPr>
              <a:xfrm rot="5400000">
                <a:off x="2177898" y="4122981"/>
                <a:ext cx="45719" cy="8592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7" name="月 1826"/>
              <p:cNvSpPr/>
              <p:nvPr/>
            </p:nvSpPr>
            <p:spPr>
              <a:xfrm rot="5400000">
                <a:off x="2596837" y="4122982"/>
                <a:ext cx="45719" cy="8592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" name="グループ化 11"/>
          <p:cNvGrpSpPr/>
          <p:nvPr/>
        </p:nvGrpSpPr>
        <p:grpSpPr>
          <a:xfrm>
            <a:off x="6044796" y="3096618"/>
            <a:ext cx="1556044" cy="966581"/>
            <a:chOff x="6044796" y="3096618"/>
            <a:chExt cx="1556044" cy="966581"/>
          </a:xfrm>
        </p:grpSpPr>
        <p:grpSp>
          <p:nvGrpSpPr>
            <p:cNvPr id="1584" name="グループ化 1583"/>
            <p:cNvGrpSpPr/>
            <p:nvPr/>
          </p:nvGrpSpPr>
          <p:grpSpPr>
            <a:xfrm>
              <a:off x="6044796" y="3096618"/>
              <a:ext cx="1556044" cy="966581"/>
              <a:chOff x="7627353" y="2698603"/>
              <a:chExt cx="2917825" cy="1812490"/>
            </a:xfrm>
          </p:grpSpPr>
          <p:sp>
            <p:nvSpPr>
              <p:cNvPr id="1585" name="正方形/長方形 1584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86" name="フリーフォーム 1585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87" name="正方形/長方形 1586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1588" name="直線コネクタ 1587"/>
              <p:cNvCxnSpPr>
                <a:stCxn id="1587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1589" name="直線コネクタ 1588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1590" name="直線コネクタ 1589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1591" name="テキスト ボックス 1590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1592" name="テキスト ボックス 1591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93" name="テキスト ボックス 1592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1594" name="グループ化 1593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1598" name="グループ化 1597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1602" name="片側の 2 つの角を丸めた四角形 1601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03" name="正方形/長方形 1602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04" name="正方形/長方形 1603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05" name="正方形/長方形 1604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99" name="フリーフォーム 1598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0" name="フリーフォーム 1599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1" name="フリーフォーム 1600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95" name="グループ化 1594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1596" name="フリーフォーム 1595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7" name="テキスト ボックス 1596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837" name="グループ化 1836"/>
            <p:cNvGrpSpPr/>
            <p:nvPr/>
          </p:nvGrpSpPr>
          <p:grpSpPr>
            <a:xfrm>
              <a:off x="6161909" y="3508277"/>
              <a:ext cx="335603" cy="499196"/>
              <a:chOff x="4071792" y="5335155"/>
              <a:chExt cx="834570" cy="1241389"/>
            </a:xfrm>
          </p:grpSpPr>
          <p:sp>
            <p:nvSpPr>
              <p:cNvPr id="1838" name="円/楕円 637"/>
              <p:cNvSpPr/>
              <p:nvPr/>
            </p:nvSpPr>
            <p:spPr>
              <a:xfrm>
                <a:off x="4720533" y="6012608"/>
                <a:ext cx="98468" cy="35583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9" name="円/楕円 637"/>
              <p:cNvSpPr/>
              <p:nvPr/>
            </p:nvSpPr>
            <p:spPr>
              <a:xfrm>
                <a:off x="4175704" y="6012608"/>
                <a:ext cx="98468" cy="35583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40" name="グループ化 1839"/>
              <p:cNvGrpSpPr/>
              <p:nvPr/>
            </p:nvGrpSpPr>
            <p:grpSpPr>
              <a:xfrm>
                <a:off x="4175199" y="6106343"/>
                <a:ext cx="620326" cy="470201"/>
                <a:chOff x="4160912" y="6106343"/>
                <a:chExt cx="675818" cy="470201"/>
              </a:xfrm>
            </p:grpSpPr>
            <p:sp>
              <p:nvSpPr>
                <p:cNvPr id="1858" name="片側の 2 つの角を丸めた四角形 1857"/>
                <p:cNvSpPr/>
                <p:nvPr/>
              </p:nvSpPr>
              <p:spPr>
                <a:xfrm>
                  <a:off x="4160912" y="6237312"/>
                  <a:ext cx="675818" cy="3392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9" name="フリーフォーム 1858"/>
                <p:cNvSpPr/>
                <p:nvPr/>
              </p:nvSpPr>
              <p:spPr>
                <a:xfrm>
                  <a:off x="4329511" y="6106343"/>
                  <a:ext cx="323141" cy="176213"/>
                </a:xfrm>
                <a:custGeom>
                  <a:avLst/>
                  <a:gdLst>
                    <a:gd name="connsiteX0" fmla="*/ 109057 w 323141"/>
                    <a:gd name="connsiteY0" fmla="*/ 0 h 176213"/>
                    <a:gd name="connsiteX1" fmla="*/ 213831 w 323141"/>
                    <a:gd name="connsiteY1" fmla="*/ 0 h 176213"/>
                    <a:gd name="connsiteX2" fmla="*/ 240026 w 323141"/>
                    <a:gd name="connsiteY2" fmla="*/ 26195 h 176213"/>
                    <a:gd name="connsiteX3" fmla="*/ 240026 w 323141"/>
                    <a:gd name="connsiteY3" fmla="*/ 130480 h 176213"/>
                    <a:gd name="connsiteX4" fmla="*/ 323141 w 323141"/>
                    <a:gd name="connsiteY4" fmla="*/ 130480 h 176213"/>
                    <a:gd name="connsiteX5" fmla="*/ 322918 w 323141"/>
                    <a:gd name="connsiteY5" fmla="*/ 131418 h 176213"/>
                    <a:gd name="connsiteX6" fmla="*/ 317770 w 323141"/>
                    <a:gd name="connsiteY6" fmla="*/ 136147 h 176213"/>
                    <a:gd name="connsiteX7" fmla="*/ 161571 w 323141"/>
                    <a:gd name="connsiteY7" fmla="*/ 176213 h 176213"/>
                    <a:gd name="connsiteX8" fmla="*/ 5373 w 323141"/>
                    <a:gd name="connsiteY8" fmla="*/ 136147 h 176213"/>
                    <a:gd name="connsiteX9" fmla="*/ 223 w 323141"/>
                    <a:gd name="connsiteY9" fmla="*/ 131417 h 176213"/>
                    <a:gd name="connsiteX10" fmla="*/ 0 w 323141"/>
                    <a:gd name="connsiteY10" fmla="*/ 130480 h 176213"/>
                    <a:gd name="connsiteX11" fmla="*/ 82862 w 323141"/>
                    <a:gd name="connsiteY11" fmla="*/ 130480 h 176213"/>
                    <a:gd name="connsiteX12" fmla="*/ 82862 w 323141"/>
                    <a:gd name="connsiteY12" fmla="*/ 26195 h 176213"/>
                    <a:gd name="connsiteX13" fmla="*/ 109057 w 323141"/>
                    <a:gd name="connsiteY13" fmla="*/ 0 h 176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3141" h="176213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322918" y="131418"/>
                      </a:lnTo>
                      <a:lnTo>
                        <a:pt x="317770" y="136147"/>
                      </a:lnTo>
                      <a:cubicBezTo>
                        <a:pt x="277795" y="160902"/>
                        <a:pt x="222571" y="176213"/>
                        <a:pt x="161571" y="176213"/>
                      </a:cubicBezTo>
                      <a:cubicBezTo>
                        <a:pt x="100572" y="176213"/>
                        <a:pt x="45347" y="160902"/>
                        <a:pt x="5373" y="136147"/>
                      </a:cubicBezTo>
                      <a:lnTo>
                        <a:pt x="223" y="131417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0" name="ハート 63"/>
                <p:cNvSpPr/>
                <p:nvPr/>
              </p:nvSpPr>
              <p:spPr>
                <a:xfrm>
                  <a:off x="4168511" y="6418959"/>
                  <a:ext cx="660619" cy="1183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619" h="118355">
                      <a:moveTo>
                        <a:pt x="520020" y="389"/>
                      </a:moveTo>
                      <a:cubicBezTo>
                        <a:pt x="530240" y="-1395"/>
                        <a:pt x="540424" y="3052"/>
                        <a:pt x="546274" y="12353"/>
                      </a:cubicBezTo>
                      <a:cubicBezTo>
                        <a:pt x="558635" y="-6458"/>
                        <a:pt x="588076" y="-5650"/>
                        <a:pt x="600264" y="28476"/>
                      </a:cubicBezTo>
                      <a:cubicBezTo>
                        <a:pt x="625230" y="-41430"/>
                        <a:pt x="722599" y="28476"/>
                        <a:pt x="600264" y="118355"/>
                      </a:cubicBezTo>
                      <a:cubicBezTo>
                        <a:pt x="570734" y="96660"/>
                        <a:pt x="554006" y="76128"/>
                        <a:pt x="546274" y="58308"/>
                      </a:cubicBezTo>
                      <a:cubicBezTo>
                        <a:pt x="538542" y="76128"/>
                        <a:pt x="521814" y="96660"/>
                        <a:pt x="492284" y="118355"/>
                      </a:cubicBezTo>
                      <a:cubicBezTo>
                        <a:pt x="462753" y="96659"/>
                        <a:pt x="446025" y="76127"/>
                        <a:pt x="438293" y="58306"/>
                      </a:cubicBezTo>
                      <a:cubicBezTo>
                        <a:pt x="430561" y="76127"/>
                        <a:pt x="413833" y="96659"/>
                        <a:pt x="384302" y="118355"/>
                      </a:cubicBezTo>
                      <a:cubicBezTo>
                        <a:pt x="354771" y="96659"/>
                        <a:pt x="338043" y="76127"/>
                        <a:pt x="330311" y="58306"/>
                      </a:cubicBezTo>
                      <a:cubicBezTo>
                        <a:pt x="322579" y="76127"/>
                        <a:pt x="305851" y="96659"/>
                        <a:pt x="276320" y="118355"/>
                      </a:cubicBezTo>
                      <a:cubicBezTo>
                        <a:pt x="246789" y="96659"/>
                        <a:pt x="230061" y="76127"/>
                        <a:pt x="222329" y="58306"/>
                      </a:cubicBezTo>
                      <a:cubicBezTo>
                        <a:pt x="214597" y="76127"/>
                        <a:pt x="197869" y="96659"/>
                        <a:pt x="168338" y="118355"/>
                      </a:cubicBezTo>
                      <a:cubicBezTo>
                        <a:pt x="138807" y="96659"/>
                        <a:pt x="122079" y="76127"/>
                        <a:pt x="114347" y="58306"/>
                      </a:cubicBezTo>
                      <a:cubicBezTo>
                        <a:pt x="106615" y="76127"/>
                        <a:pt x="89887" y="96659"/>
                        <a:pt x="60356" y="118355"/>
                      </a:cubicBezTo>
                      <a:cubicBezTo>
                        <a:pt x="-31396" y="50946"/>
                        <a:pt x="436" y="-5229"/>
                        <a:pt x="32620" y="389"/>
                      </a:cubicBezTo>
                      <a:cubicBezTo>
                        <a:pt x="43348" y="2261"/>
                        <a:pt x="54114" y="11000"/>
                        <a:pt x="60356" y="28476"/>
                      </a:cubicBezTo>
                      <a:cubicBezTo>
                        <a:pt x="72544" y="-5650"/>
                        <a:pt x="101986" y="-6458"/>
                        <a:pt x="114347" y="12354"/>
                      </a:cubicBezTo>
                      <a:cubicBezTo>
                        <a:pt x="126708" y="-6458"/>
                        <a:pt x="156150" y="-5650"/>
                        <a:pt x="168338" y="28476"/>
                      </a:cubicBezTo>
                      <a:cubicBezTo>
                        <a:pt x="174580" y="11000"/>
                        <a:pt x="185346" y="2261"/>
                        <a:pt x="196074" y="389"/>
                      </a:cubicBezTo>
                      <a:cubicBezTo>
                        <a:pt x="206294" y="-1395"/>
                        <a:pt x="216479" y="3053"/>
                        <a:pt x="222329" y="12354"/>
                      </a:cubicBezTo>
                      <a:cubicBezTo>
                        <a:pt x="234690" y="-6458"/>
                        <a:pt x="264132" y="-5650"/>
                        <a:pt x="276320" y="28476"/>
                      </a:cubicBezTo>
                      <a:cubicBezTo>
                        <a:pt x="282562" y="11000"/>
                        <a:pt x="293328" y="2261"/>
                        <a:pt x="304056" y="389"/>
                      </a:cubicBezTo>
                      <a:cubicBezTo>
                        <a:pt x="314276" y="-1395"/>
                        <a:pt x="324461" y="3053"/>
                        <a:pt x="330311" y="12354"/>
                      </a:cubicBezTo>
                      <a:cubicBezTo>
                        <a:pt x="342672" y="-6458"/>
                        <a:pt x="372114" y="-5650"/>
                        <a:pt x="384302" y="28476"/>
                      </a:cubicBezTo>
                      <a:cubicBezTo>
                        <a:pt x="390544" y="11000"/>
                        <a:pt x="401310" y="2261"/>
                        <a:pt x="412038" y="389"/>
                      </a:cubicBezTo>
                      <a:cubicBezTo>
                        <a:pt x="422258" y="-1395"/>
                        <a:pt x="432443" y="3053"/>
                        <a:pt x="438293" y="12354"/>
                      </a:cubicBezTo>
                      <a:cubicBezTo>
                        <a:pt x="450654" y="-6458"/>
                        <a:pt x="480096" y="-5650"/>
                        <a:pt x="492284" y="28476"/>
                      </a:cubicBezTo>
                      <a:cubicBezTo>
                        <a:pt x="498526" y="11000"/>
                        <a:pt x="509292" y="2261"/>
                        <a:pt x="520020" y="38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41" name="円/楕円 1840"/>
              <p:cNvSpPr/>
              <p:nvPr/>
            </p:nvSpPr>
            <p:spPr>
              <a:xfrm>
                <a:off x="4081536" y="5335155"/>
                <a:ext cx="807653" cy="83216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42" name="グループ化 1841"/>
              <p:cNvGrpSpPr/>
              <p:nvPr/>
            </p:nvGrpSpPr>
            <p:grpSpPr>
              <a:xfrm>
                <a:off x="4071792" y="5413271"/>
                <a:ext cx="834570" cy="755777"/>
                <a:chOff x="2791855" y="2059454"/>
                <a:chExt cx="1150919" cy="1003058"/>
              </a:xfrm>
              <a:solidFill>
                <a:srgbClr val="FFCC99"/>
              </a:solidFill>
            </p:grpSpPr>
            <p:grpSp>
              <p:nvGrpSpPr>
                <p:cNvPr id="1851" name="グループ化 1850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856" name="円/楕円 1855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57" name="円/楕円 1856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852" name="グループ化 1851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854" name="円/楕円 1853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55" name="円/楕円 1854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53" name="円/楕円 1852"/>
                <p:cNvSpPr/>
                <p:nvPr/>
              </p:nvSpPr>
              <p:spPr>
                <a:xfrm>
                  <a:off x="2902857" y="2059454"/>
                  <a:ext cx="928914" cy="100305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43" name="円/楕円 127"/>
              <p:cNvSpPr/>
              <p:nvPr/>
            </p:nvSpPr>
            <p:spPr>
              <a:xfrm>
                <a:off x="4253449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4" name="円/楕円 27"/>
              <p:cNvSpPr/>
              <p:nvPr/>
            </p:nvSpPr>
            <p:spPr>
              <a:xfrm>
                <a:off x="4408958" y="6043182"/>
                <a:ext cx="16424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5" name="円/楕円 27"/>
              <p:cNvSpPr/>
              <p:nvPr/>
            </p:nvSpPr>
            <p:spPr>
              <a:xfrm rot="10800000">
                <a:off x="421512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6" name="円/楕円 27"/>
              <p:cNvSpPr/>
              <p:nvPr/>
            </p:nvSpPr>
            <p:spPr>
              <a:xfrm rot="10800000">
                <a:off x="4591026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7" name="円/楕円 127"/>
              <p:cNvSpPr/>
              <p:nvPr/>
            </p:nvSpPr>
            <p:spPr>
              <a:xfrm>
                <a:off x="4651627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8" name="正方形/長方形 67"/>
              <p:cNvSpPr/>
              <p:nvPr/>
            </p:nvSpPr>
            <p:spPr>
              <a:xfrm>
                <a:off x="446620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9" name="円/楕円 1848"/>
              <p:cNvSpPr/>
              <p:nvPr/>
            </p:nvSpPr>
            <p:spPr>
              <a:xfrm>
                <a:off x="4222760" y="589321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0" name="円/楕円 1849"/>
              <p:cNvSpPr/>
              <p:nvPr/>
            </p:nvSpPr>
            <p:spPr>
              <a:xfrm>
                <a:off x="4672169" y="589321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" name="グループ化 10"/>
          <p:cNvGrpSpPr/>
          <p:nvPr/>
        </p:nvGrpSpPr>
        <p:grpSpPr>
          <a:xfrm>
            <a:off x="4179782" y="3096618"/>
            <a:ext cx="1556044" cy="966581"/>
            <a:chOff x="4179782" y="3096618"/>
            <a:chExt cx="1556044" cy="966581"/>
          </a:xfrm>
        </p:grpSpPr>
        <p:grpSp>
          <p:nvGrpSpPr>
            <p:cNvPr id="1562" name="グループ化 1561"/>
            <p:cNvGrpSpPr/>
            <p:nvPr/>
          </p:nvGrpSpPr>
          <p:grpSpPr>
            <a:xfrm>
              <a:off x="4179782" y="3096618"/>
              <a:ext cx="1556044" cy="966581"/>
              <a:chOff x="7627353" y="2698603"/>
              <a:chExt cx="2917825" cy="1812490"/>
            </a:xfrm>
          </p:grpSpPr>
          <p:sp>
            <p:nvSpPr>
              <p:cNvPr id="1563" name="正方形/長方形 1562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64" name="フリーフォーム 1563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65" name="正方形/長方形 1564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1566" name="直線コネクタ 1565"/>
              <p:cNvCxnSpPr>
                <a:stCxn id="1565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1567" name="直線コネクタ 1566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1568" name="直線コネクタ 1567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1569" name="テキスト ボックス 1568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1570" name="テキスト ボックス 1569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71" name="テキスト ボックス 1570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1572" name="グループ化 1571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1576" name="グループ化 1575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1580" name="片側の 2 つの角を丸めた四角形 1579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1" name="正方形/長方形 1580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2" name="正方形/長方形 1581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3" name="正方形/長方形 1582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77" name="フリーフォーム 1576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8" name="フリーフォーム 1577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9" name="フリーフォーム 1578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73" name="グループ化 1572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1574" name="フリーフォーム 1573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5" name="テキスト ボックス 1574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861" name="グループ化 1860"/>
            <p:cNvGrpSpPr/>
            <p:nvPr/>
          </p:nvGrpSpPr>
          <p:grpSpPr>
            <a:xfrm>
              <a:off x="4282124" y="3509684"/>
              <a:ext cx="335603" cy="503488"/>
              <a:chOff x="3063680" y="5324480"/>
              <a:chExt cx="834570" cy="1252064"/>
            </a:xfrm>
          </p:grpSpPr>
          <p:sp>
            <p:nvSpPr>
              <p:cNvPr id="1862" name="円/楕円 708"/>
              <p:cNvSpPr/>
              <p:nvPr/>
            </p:nvSpPr>
            <p:spPr>
              <a:xfrm>
                <a:off x="3083265" y="5324480"/>
                <a:ext cx="795397" cy="634204"/>
              </a:xfrm>
              <a:custGeom>
                <a:avLst/>
                <a:gdLst/>
                <a:ahLst/>
                <a:cxnLst/>
                <a:rect l="l" t="t" r="r" b="b"/>
                <a:pathLst>
                  <a:path w="795397" h="634204">
                    <a:moveTo>
                      <a:pt x="317102" y="0"/>
                    </a:moveTo>
                    <a:cubicBezTo>
                      <a:pt x="345067" y="0"/>
                      <a:pt x="372186" y="3620"/>
                      <a:pt x="397699" y="11623"/>
                    </a:cubicBezTo>
                    <a:cubicBezTo>
                      <a:pt x="423212" y="3620"/>
                      <a:pt x="450331" y="0"/>
                      <a:pt x="478295" y="0"/>
                    </a:cubicBezTo>
                    <a:cubicBezTo>
                      <a:pt x="653426" y="0"/>
                      <a:pt x="795397" y="141971"/>
                      <a:pt x="795397" y="317102"/>
                    </a:cubicBezTo>
                    <a:cubicBezTo>
                      <a:pt x="795397" y="492233"/>
                      <a:pt x="653426" y="634204"/>
                      <a:pt x="478295" y="634204"/>
                    </a:cubicBezTo>
                    <a:cubicBezTo>
                      <a:pt x="450331" y="634204"/>
                      <a:pt x="423212" y="630584"/>
                      <a:pt x="397699" y="622581"/>
                    </a:cubicBezTo>
                    <a:cubicBezTo>
                      <a:pt x="372186" y="630584"/>
                      <a:pt x="345067" y="634204"/>
                      <a:pt x="317102" y="634204"/>
                    </a:cubicBezTo>
                    <a:cubicBezTo>
                      <a:pt x="141971" y="634204"/>
                      <a:pt x="0" y="492233"/>
                      <a:pt x="0" y="317102"/>
                    </a:cubicBezTo>
                    <a:cubicBezTo>
                      <a:pt x="0" y="141971"/>
                      <a:pt x="141971" y="0"/>
                      <a:pt x="317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3" name="片側の 2 つの角を丸めた四角形 1862"/>
              <p:cNvSpPr/>
              <p:nvPr/>
            </p:nvSpPr>
            <p:spPr>
              <a:xfrm>
                <a:off x="3161058" y="6237312"/>
                <a:ext cx="639814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4" name="フリーフォーム 1863"/>
              <p:cNvSpPr/>
              <p:nvPr/>
            </p:nvSpPr>
            <p:spPr>
              <a:xfrm>
                <a:off x="3349959" y="6088901"/>
                <a:ext cx="265453" cy="273984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145717 w 323141"/>
                  <a:gd name="connsiteY6" fmla="*/ 27207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273984"/>
                  <a:gd name="connsiteX1" fmla="*/ 213831 w 323141"/>
                  <a:gd name="connsiteY1" fmla="*/ 0 h 273984"/>
                  <a:gd name="connsiteX2" fmla="*/ 240026 w 323141"/>
                  <a:gd name="connsiteY2" fmla="*/ 26195 h 273984"/>
                  <a:gd name="connsiteX3" fmla="*/ 240026 w 323141"/>
                  <a:gd name="connsiteY3" fmla="*/ 130480 h 273984"/>
                  <a:gd name="connsiteX4" fmla="*/ 323141 w 323141"/>
                  <a:gd name="connsiteY4" fmla="*/ 130480 h 273984"/>
                  <a:gd name="connsiteX5" fmla="*/ 200614 w 323141"/>
                  <a:gd name="connsiteY5" fmla="*/ 273984 h 273984"/>
                  <a:gd name="connsiteX6" fmla="*/ 145717 w 323141"/>
                  <a:gd name="connsiteY6" fmla="*/ 272079 h 273984"/>
                  <a:gd name="connsiteX7" fmla="*/ 0 w 323141"/>
                  <a:gd name="connsiteY7" fmla="*/ 130480 h 273984"/>
                  <a:gd name="connsiteX8" fmla="*/ 82862 w 323141"/>
                  <a:gd name="connsiteY8" fmla="*/ 130480 h 273984"/>
                  <a:gd name="connsiteX9" fmla="*/ 82862 w 323141"/>
                  <a:gd name="connsiteY9" fmla="*/ 26195 h 273984"/>
                  <a:gd name="connsiteX10" fmla="*/ 109057 w 323141"/>
                  <a:gd name="connsiteY10" fmla="*/ 0 h 273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273984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00614" y="273984"/>
                    </a:lnTo>
                    <a:lnTo>
                      <a:pt x="145717" y="27207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5" name="台形 1864"/>
              <p:cNvSpPr/>
              <p:nvPr/>
            </p:nvSpPr>
            <p:spPr>
              <a:xfrm rot="10800000">
                <a:off x="3374796" y="6302561"/>
                <a:ext cx="207764" cy="139038"/>
              </a:xfrm>
              <a:prstGeom prst="trapezoid">
                <a:avLst>
                  <a:gd name="adj" fmla="val 58044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6" name="円/楕円 83"/>
              <p:cNvSpPr/>
              <p:nvPr/>
            </p:nvSpPr>
            <p:spPr>
              <a:xfrm rot="2420779">
                <a:off x="3197594" y="6379674"/>
                <a:ext cx="304504" cy="66947"/>
              </a:xfrm>
              <a:custGeom>
                <a:avLst/>
                <a:gdLst>
                  <a:gd name="connsiteX0" fmla="*/ 0 w 300329"/>
                  <a:gd name="connsiteY0" fmla="*/ 66947 h 133893"/>
                  <a:gd name="connsiteX1" fmla="*/ 150165 w 300329"/>
                  <a:gd name="connsiteY1" fmla="*/ 0 h 133893"/>
                  <a:gd name="connsiteX2" fmla="*/ 300330 w 300329"/>
                  <a:gd name="connsiteY2" fmla="*/ 66947 h 133893"/>
                  <a:gd name="connsiteX3" fmla="*/ 150165 w 300329"/>
                  <a:gd name="connsiteY3" fmla="*/ 133894 h 133893"/>
                  <a:gd name="connsiteX4" fmla="*/ 0 w 300329"/>
                  <a:gd name="connsiteY4" fmla="*/ 66947 h 133893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4504"/>
                  <a:gd name="connsiteY0" fmla="*/ 0 h 66947"/>
                  <a:gd name="connsiteX1" fmla="*/ 300330 w 304504"/>
                  <a:gd name="connsiteY1" fmla="*/ 0 h 66947"/>
                  <a:gd name="connsiteX2" fmla="*/ 150165 w 304504"/>
                  <a:gd name="connsiteY2" fmla="*/ 66947 h 66947"/>
                  <a:gd name="connsiteX3" fmla="*/ 0 w 304504"/>
                  <a:gd name="connsiteY3" fmla="*/ 0 h 66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504" h="66947">
                    <a:moveTo>
                      <a:pt x="0" y="0"/>
                    </a:moveTo>
                    <a:cubicBezTo>
                      <a:pt x="25027" y="-11158"/>
                      <a:pt x="275303" y="-11158"/>
                      <a:pt x="300330" y="0"/>
                    </a:cubicBezTo>
                    <a:cubicBezTo>
                      <a:pt x="325357" y="11158"/>
                      <a:pt x="233099" y="66947"/>
                      <a:pt x="150165" y="66947"/>
                    </a:cubicBezTo>
                    <a:cubicBezTo>
                      <a:pt x="67231" y="66947"/>
                      <a:pt x="0" y="36974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7" name="円/楕円 83"/>
              <p:cNvSpPr/>
              <p:nvPr/>
            </p:nvSpPr>
            <p:spPr>
              <a:xfrm rot="19179221" flipH="1">
                <a:off x="3468630" y="6379674"/>
                <a:ext cx="304504" cy="66947"/>
              </a:xfrm>
              <a:custGeom>
                <a:avLst/>
                <a:gdLst>
                  <a:gd name="connsiteX0" fmla="*/ 0 w 300329"/>
                  <a:gd name="connsiteY0" fmla="*/ 66947 h 133893"/>
                  <a:gd name="connsiteX1" fmla="*/ 150165 w 300329"/>
                  <a:gd name="connsiteY1" fmla="*/ 0 h 133893"/>
                  <a:gd name="connsiteX2" fmla="*/ 300330 w 300329"/>
                  <a:gd name="connsiteY2" fmla="*/ 66947 h 133893"/>
                  <a:gd name="connsiteX3" fmla="*/ 150165 w 300329"/>
                  <a:gd name="connsiteY3" fmla="*/ 133894 h 133893"/>
                  <a:gd name="connsiteX4" fmla="*/ 0 w 300329"/>
                  <a:gd name="connsiteY4" fmla="*/ 66947 h 133893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4504"/>
                  <a:gd name="connsiteY0" fmla="*/ 0 h 66947"/>
                  <a:gd name="connsiteX1" fmla="*/ 300330 w 304504"/>
                  <a:gd name="connsiteY1" fmla="*/ 0 h 66947"/>
                  <a:gd name="connsiteX2" fmla="*/ 150165 w 304504"/>
                  <a:gd name="connsiteY2" fmla="*/ 66947 h 66947"/>
                  <a:gd name="connsiteX3" fmla="*/ 0 w 304504"/>
                  <a:gd name="connsiteY3" fmla="*/ 0 h 66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504" h="66947">
                    <a:moveTo>
                      <a:pt x="0" y="0"/>
                    </a:moveTo>
                    <a:cubicBezTo>
                      <a:pt x="25027" y="-11158"/>
                      <a:pt x="275303" y="-11158"/>
                      <a:pt x="300330" y="0"/>
                    </a:cubicBezTo>
                    <a:cubicBezTo>
                      <a:pt x="325357" y="11158"/>
                      <a:pt x="233099" y="66947"/>
                      <a:pt x="150165" y="66947"/>
                    </a:cubicBezTo>
                    <a:cubicBezTo>
                      <a:pt x="67231" y="66947"/>
                      <a:pt x="0" y="36974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8" name="フリーフォーム 1867"/>
              <p:cNvSpPr/>
              <p:nvPr/>
            </p:nvSpPr>
            <p:spPr>
              <a:xfrm>
                <a:off x="3188700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9" name="フリーフォーム 1868"/>
              <p:cNvSpPr/>
              <p:nvPr/>
            </p:nvSpPr>
            <p:spPr>
              <a:xfrm flipH="1">
                <a:off x="3491023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0" name="円/楕円 86"/>
              <p:cNvSpPr/>
              <p:nvPr/>
            </p:nvSpPr>
            <p:spPr>
              <a:xfrm rot="2700000">
                <a:off x="3404105" y="6479460"/>
                <a:ext cx="78580" cy="97084"/>
              </a:xfrm>
              <a:custGeom>
                <a:avLst/>
                <a:gdLst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580" h="97084">
                    <a:moveTo>
                      <a:pt x="0" y="48542"/>
                    </a:moveTo>
                    <a:cubicBezTo>
                      <a:pt x="0" y="21733"/>
                      <a:pt x="17591" y="0"/>
                      <a:pt x="39290" y="0"/>
                    </a:cubicBezTo>
                    <a:cubicBezTo>
                      <a:pt x="60989" y="0"/>
                      <a:pt x="78580" y="21733"/>
                      <a:pt x="78580" y="48542"/>
                    </a:cubicBezTo>
                    <a:cubicBezTo>
                      <a:pt x="78580" y="75351"/>
                      <a:pt x="60989" y="78226"/>
                      <a:pt x="39290" y="97084"/>
                    </a:cubicBezTo>
                    <a:cubicBezTo>
                      <a:pt x="12203" y="75532"/>
                      <a:pt x="0" y="75351"/>
                      <a:pt x="0" y="4854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1" name="円/楕円 86"/>
              <p:cNvSpPr/>
              <p:nvPr/>
            </p:nvSpPr>
            <p:spPr>
              <a:xfrm rot="18900000" flipH="1">
                <a:off x="3484417" y="6479460"/>
                <a:ext cx="78580" cy="97084"/>
              </a:xfrm>
              <a:custGeom>
                <a:avLst/>
                <a:gdLst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580" h="97084">
                    <a:moveTo>
                      <a:pt x="0" y="48542"/>
                    </a:moveTo>
                    <a:cubicBezTo>
                      <a:pt x="0" y="21733"/>
                      <a:pt x="17591" y="0"/>
                      <a:pt x="39290" y="0"/>
                    </a:cubicBezTo>
                    <a:cubicBezTo>
                      <a:pt x="60989" y="0"/>
                      <a:pt x="78580" y="21733"/>
                      <a:pt x="78580" y="48542"/>
                    </a:cubicBezTo>
                    <a:cubicBezTo>
                      <a:pt x="78580" y="75351"/>
                      <a:pt x="60989" y="78226"/>
                      <a:pt x="39290" y="97084"/>
                    </a:cubicBezTo>
                    <a:cubicBezTo>
                      <a:pt x="12203" y="75532"/>
                      <a:pt x="0" y="75351"/>
                      <a:pt x="0" y="4854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2" name="円/楕円 1871"/>
              <p:cNvSpPr/>
              <p:nvPr/>
            </p:nvSpPr>
            <p:spPr>
              <a:xfrm>
                <a:off x="3453099" y="6453336"/>
                <a:ext cx="59742" cy="79688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3" name="フリーフォーム 1872"/>
              <p:cNvSpPr/>
              <p:nvPr/>
            </p:nvSpPr>
            <p:spPr>
              <a:xfrm>
                <a:off x="3205118" y="6268723"/>
                <a:ext cx="260684" cy="164262"/>
              </a:xfrm>
              <a:custGeom>
                <a:avLst/>
                <a:gdLst/>
                <a:ahLst/>
                <a:cxnLst/>
                <a:rect l="l" t="t" r="r" b="b"/>
                <a:pathLst>
                  <a:path w="260684" h="164262">
                    <a:moveTo>
                      <a:pt x="21730" y="0"/>
                    </a:moveTo>
                    <a:lnTo>
                      <a:pt x="248560" y="128159"/>
                    </a:lnTo>
                    <a:lnTo>
                      <a:pt x="260684" y="164262"/>
                    </a:lnTo>
                    <a:lnTo>
                      <a:pt x="0" y="16269"/>
                    </a:lnTo>
                    <a:cubicBezTo>
                      <a:pt x="6335" y="9989"/>
                      <a:pt x="13604" y="4734"/>
                      <a:pt x="2173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4" name="フリーフォーム 1873"/>
              <p:cNvSpPr/>
              <p:nvPr/>
            </p:nvSpPr>
            <p:spPr>
              <a:xfrm flipH="1">
                <a:off x="3504319" y="6268723"/>
                <a:ext cx="260684" cy="164262"/>
              </a:xfrm>
              <a:custGeom>
                <a:avLst/>
                <a:gdLst/>
                <a:ahLst/>
                <a:cxnLst/>
                <a:rect l="l" t="t" r="r" b="b"/>
                <a:pathLst>
                  <a:path w="260684" h="164262">
                    <a:moveTo>
                      <a:pt x="21730" y="0"/>
                    </a:moveTo>
                    <a:lnTo>
                      <a:pt x="248560" y="128159"/>
                    </a:lnTo>
                    <a:lnTo>
                      <a:pt x="260684" y="164262"/>
                    </a:lnTo>
                    <a:lnTo>
                      <a:pt x="0" y="16269"/>
                    </a:lnTo>
                    <a:cubicBezTo>
                      <a:pt x="6335" y="9989"/>
                      <a:pt x="13604" y="4734"/>
                      <a:pt x="2173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75" name="グループ化 1874"/>
              <p:cNvGrpSpPr/>
              <p:nvPr/>
            </p:nvGrpSpPr>
            <p:grpSpPr>
              <a:xfrm>
                <a:off x="3063680" y="5381649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900" name="グループ化 1899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05" name="円/楕円 1904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06" name="円/楕円 1905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01" name="グループ化 1900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03" name="円/楕円 1902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04" name="円/楕円 1903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02" name="円/楕円 1901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76" name="円/楕円 127"/>
              <p:cNvSpPr/>
              <p:nvPr/>
            </p:nvSpPr>
            <p:spPr>
              <a:xfrm>
                <a:off x="3245337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7" name="円/楕円 27"/>
              <p:cNvSpPr/>
              <p:nvPr/>
            </p:nvSpPr>
            <p:spPr>
              <a:xfrm>
                <a:off x="3400846" y="605979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8" name="円/楕円 27"/>
              <p:cNvSpPr/>
              <p:nvPr/>
            </p:nvSpPr>
            <p:spPr>
              <a:xfrm rot="10800000">
                <a:off x="3207013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9" name="円/楕円 27"/>
              <p:cNvSpPr/>
              <p:nvPr/>
            </p:nvSpPr>
            <p:spPr>
              <a:xfrm rot="10800000">
                <a:off x="3613413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0" name="円/楕円 127"/>
              <p:cNvSpPr/>
              <p:nvPr/>
            </p:nvSpPr>
            <p:spPr>
              <a:xfrm>
                <a:off x="3643515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1" name="正方形/長方形 67"/>
              <p:cNvSpPr/>
              <p:nvPr/>
            </p:nvSpPr>
            <p:spPr>
              <a:xfrm>
                <a:off x="3457905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2" name="月 1881"/>
              <p:cNvSpPr/>
              <p:nvPr/>
            </p:nvSpPr>
            <p:spPr>
              <a:xfrm>
                <a:off x="3122829" y="5461673"/>
                <a:ext cx="127166" cy="77563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3" name="月 1882"/>
              <p:cNvSpPr/>
              <p:nvPr/>
            </p:nvSpPr>
            <p:spPr>
              <a:xfrm flipH="1">
                <a:off x="3713335" y="5461673"/>
                <a:ext cx="127166" cy="77563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84" name="グループ化 1883"/>
              <p:cNvGrpSpPr/>
              <p:nvPr/>
            </p:nvGrpSpPr>
            <p:grpSpPr>
              <a:xfrm>
                <a:off x="3224378" y="5356184"/>
                <a:ext cx="203350" cy="299649"/>
                <a:chOff x="3224378" y="5356184"/>
                <a:chExt cx="203350" cy="299649"/>
              </a:xfrm>
            </p:grpSpPr>
            <p:sp>
              <p:nvSpPr>
                <p:cNvPr id="1897" name="月 1896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8" name="月 1897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9" name="月 1898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85" name="グループ化 1884"/>
              <p:cNvGrpSpPr/>
              <p:nvPr/>
            </p:nvGrpSpPr>
            <p:grpSpPr>
              <a:xfrm flipH="1">
                <a:off x="3535012" y="5356184"/>
                <a:ext cx="203350" cy="299649"/>
                <a:chOff x="3224378" y="5356184"/>
                <a:chExt cx="203350" cy="299649"/>
              </a:xfrm>
            </p:grpSpPr>
            <p:sp>
              <p:nvSpPr>
                <p:cNvPr id="1894" name="月 1893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5" name="月 1894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6" name="月 1895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86" name="グループ化 1885"/>
              <p:cNvGrpSpPr/>
              <p:nvPr/>
            </p:nvGrpSpPr>
            <p:grpSpPr>
              <a:xfrm>
                <a:off x="3270756" y="5383356"/>
                <a:ext cx="172639" cy="247012"/>
                <a:chOff x="3224378" y="5356184"/>
                <a:chExt cx="203350" cy="299649"/>
              </a:xfrm>
            </p:grpSpPr>
            <p:sp>
              <p:nvSpPr>
                <p:cNvPr id="1891" name="月 1890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2" name="月 1891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3" name="月 1892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87" name="グループ化 1886"/>
              <p:cNvGrpSpPr/>
              <p:nvPr/>
            </p:nvGrpSpPr>
            <p:grpSpPr>
              <a:xfrm flipH="1">
                <a:off x="3526641" y="5383356"/>
                <a:ext cx="172639" cy="247012"/>
                <a:chOff x="3224378" y="5356184"/>
                <a:chExt cx="203350" cy="299649"/>
              </a:xfrm>
            </p:grpSpPr>
            <p:sp>
              <p:nvSpPr>
                <p:cNvPr id="1888" name="月 1887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9" name="月 1888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0" name="月 1889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0" name="グループ化 9"/>
          <p:cNvGrpSpPr/>
          <p:nvPr/>
        </p:nvGrpSpPr>
        <p:grpSpPr>
          <a:xfrm>
            <a:off x="2296661" y="3096618"/>
            <a:ext cx="1556044" cy="966581"/>
            <a:chOff x="2296661" y="3096618"/>
            <a:chExt cx="1556044" cy="966581"/>
          </a:xfrm>
        </p:grpSpPr>
        <p:grpSp>
          <p:nvGrpSpPr>
            <p:cNvPr id="1540" name="グループ化 1539"/>
            <p:cNvGrpSpPr/>
            <p:nvPr/>
          </p:nvGrpSpPr>
          <p:grpSpPr>
            <a:xfrm>
              <a:off x="2296661" y="3096618"/>
              <a:ext cx="1556044" cy="966581"/>
              <a:chOff x="7627353" y="2698603"/>
              <a:chExt cx="2917825" cy="1812490"/>
            </a:xfrm>
          </p:grpSpPr>
          <p:sp>
            <p:nvSpPr>
              <p:cNvPr id="1541" name="正方形/長方形 1540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2" name="フリーフォーム 1541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3" name="正方形/長方形 1542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1544" name="直線コネクタ 1543"/>
              <p:cNvCxnSpPr>
                <a:stCxn id="1543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1545" name="直線コネクタ 1544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1546" name="直線コネクタ 1545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1547" name="テキスト ボックス 1546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1548" name="テキスト ボックス 1547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49" name="テキスト ボックス 1548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1550" name="グループ化 1549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1554" name="グループ化 1553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1558" name="片側の 2 つの角を丸めた四角形 1557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9" name="正方形/長方形 1558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0" name="正方形/長方形 1559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1" name="正方形/長方形 1560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55" name="フリーフォーム 1554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6" name="フリーフォーム 1555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7" name="フリーフォーム 1556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51" name="グループ化 1550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1552" name="フリーフォーム 1551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3" name="テキスト ボックス 1552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907" name="グループ化 1906"/>
            <p:cNvGrpSpPr/>
            <p:nvPr/>
          </p:nvGrpSpPr>
          <p:grpSpPr>
            <a:xfrm>
              <a:off x="2408933" y="3504041"/>
              <a:ext cx="335603" cy="503488"/>
              <a:chOff x="1975302" y="5324480"/>
              <a:chExt cx="834570" cy="1252064"/>
            </a:xfrm>
          </p:grpSpPr>
          <p:sp>
            <p:nvSpPr>
              <p:cNvPr id="1908" name="円/楕円 1907"/>
              <p:cNvSpPr/>
              <p:nvPr/>
            </p:nvSpPr>
            <p:spPr>
              <a:xfrm>
                <a:off x="2003703" y="5469026"/>
                <a:ext cx="786581" cy="105145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09" name="円/楕円 708"/>
              <p:cNvSpPr/>
              <p:nvPr/>
            </p:nvSpPr>
            <p:spPr>
              <a:xfrm>
                <a:off x="1994887" y="5324480"/>
                <a:ext cx="795397" cy="634204"/>
              </a:xfrm>
              <a:custGeom>
                <a:avLst/>
                <a:gdLst/>
                <a:ahLst/>
                <a:cxnLst/>
                <a:rect l="l" t="t" r="r" b="b"/>
                <a:pathLst>
                  <a:path w="795397" h="634204">
                    <a:moveTo>
                      <a:pt x="317102" y="0"/>
                    </a:moveTo>
                    <a:cubicBezTo>
                      <a:pt x="345067" y="0"/>
                      <a:pt x="372186" y="3620"/>
                      <a:pt x="397699" y="11623"/>
                    </a:cubicBezTo>
                    <a:cubicBezTo>
                      <a:pt x="423212" y="3620"/>
                      <a:pt x="450331" y="0"/>
                      <a:pt x="478295" y="0"/>
                    </a:cubicBezTo>
                    <a:cubicBezTo>
                      <a:pt x="653426" y="0"/>
                      <a:pt x="795397" y="141971"/>
                      <a:pt x="795397" y="317102"/>
                    </a:cubicBezTo>
                    <a:cubicBezTo>
                      <a:pt x="795397" y="492233"/>
                      <a:pt x="653426" y="634204"/>
                      <a:pt x="478295" y="634204"/>
                    </a:cubicBezTo>
                    <a:cubicBezTo>
                      <a:pt x="450331" y="634204"/>
                      <a:pt x="423212" y="630584"/>
                      <a:pt x="397699" y="622581"/>
                    </a:cubicBezTo>
                    <a:cubicBezTo>
                      <a:pt x="372186" y="630584"/>
                      <a:pt x="345067" y="634204"/>
                      <a:pt x="317102" y="634204"/>
                    </a:cubicBezTo>
                    <a:cubicBezTo>
                      <a:pt x="141971" y="634204"/>
                      <a:pt x="0" y="492233"/>
                      <a:pt x="0" y="317102"/>
                    </a:cubicBezTo>
                    <a:cubicBezTo>
                      <a:pt x="0" y="141971"/>
                      <a:pt x="141971" y="0"/>
                      <a:pt x="317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10" name="片側の 2 つの角を丸めた四角形 1909"/>
              <p:cNvSpPr/>
              <p:nvPr/>
            </p:nvSpPr>
            <p:spPr>
              <a:xfrm>
                <a:off x="2072680" y="6237312"/>
                <a:ext cx="639814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11" name="フリーフォーム 1910"/>
              <p:cNvSpPr/>
              <p:nvPr/>
            </p:nvSpPr>
            <p:spPr>
              <a:xfrm>
                <a:off x="2261581" y="6088901"/>
                <a:ext cx="265453" cy="273984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145717 w 323141"/>
                  <a:gd name="connsiteY6" fmla="*/ 27207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273984"/>
                  <a:gd name="connsiteX1" fmla="*/ 213831 w 323141"/>
                  <a:gd name="connsiteY1" fmla="*/ 0 h 273984"/>
                  <a:gd name="connsiteX2" fmla="*/ 240026 w 323141"/>
                  <a:gd name="connsiteY2" fmla="*/ 26195 h 273984"/>
                  <a:gd name="connsiteX3" fmla="*/ 240026 w 323141"/>
                  <a:gd name="connsiteY3" fmla="*/ 130480 h 273984"/>
                  <a:gd name="connsiteX4" fmla="*/ 323141 w 323141"/>
                  <a:gd name="connsiteY4" fmla="*/ 130480 h 273984"/>
                  <a:gd name="connsiteX5" fmla="*/ 200614 w 323141"/>
                  <a:gd name="connsiteY5" fmla="*/ 273984 h 273984"/>
                  <a:gd name="connsiteX6" fmla="*/ 145717 w 323141"/>
                  <a:gd name="connsiteY6" fmla="*/ 272079 h 273984"/>
                  <a:gd name="connsiteX7" fmla="*/ 0 w 323141"/>
                  <a:gd name="connsiteY7" fmla="*/ 130480 h 273984"/>
                  <a:gd name="connsiteX8" fmla="*/ 82862 w 323141"/>
                  <a:gd name="connsiteY8" fmla="*/ 130480 h 273984"/>
                  <a:gd name="connsiteX9" fmla="*/ 82862 w 323141"/>
                  <a:gd name="connsiteY9" fmla="*/ 26195 h 273984"/>
                  <a:gd name="connsiteX10" fmla="*/ 109057 w 323141"/>
                  <a:gd name="connsiteY10" fmla="*/ 0 h 273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273984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00614" y="273984"/>
                    </a:lnTo>
                    <a:lnTo>
                      <a:pt x="145717" y="27207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12" name="台形 1911"/>
              <p:cNvSpPr/>
              <p:nvPr/>
            </p:nvSpPr>
            <p:spPr>
              <a:xfrm rot="10800000">
                <a:off x="2286418" y="6302561"/>
                <a:ext cx="207764" cy="139038"/>
              </a:xfrm>
              <a:prstGeom prst="trapezoid">
                <a:avLst>
                  <a:gd name="adj" fmla="val 58044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13" name="グループ化 1912"/>
              <p:cNvGrpSpPr/>
              <p:nvPr/>
            </p:nvGrpSpPr>
            <p:grpSpPr>
              <a:xfrm>
                <a:off x="1975302" y="5381649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946" name="グループ化 1945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51" name="円/楕円 1950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52" name="円/楕円 1951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47" name="グループ化 1946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49" name="円/楕円 1948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50" name="円/楕円 1949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48" name="円/楕円 1947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14" name="円/楕円 27"/>
              <p:cNvSpPr/>
              <p:nvPr/>
            </p:nvSpPr>
            <p:spPr>
              <a:xfrm>
                <a:off x="2312468" y="605979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15" name="円/楕円 27"/>
              <p:cNvSpPr/>
              <p:nvPr/>
            </p:nvSpPr>
            <p:spPr>
              <a:xfrm rot="10800000">
                <a:off x="211863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16" name="円/楕円 27"/>
              <p:cNvSpPr/>
              <p:nvPr/>
            </p:nvSpPr>
            <p:spPr>
              <a:xfrm rot="10800000">
                <a:off x="252503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17" name="正方形/長方形 67"/>
              <p:cNvSpPr/>
              <p:nvPr/>
            </p:nvSpPr>
            <p:spPr>
              <a:xfrm>
                <a:off x="2369527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18" name="グループ化 1917"/>
              <p:cNvGrpSpPr/>
              <p:nvPr/>
            </p:nvGrpSpPr>
            <p:grpSpPr>
              <a:xfrm>
                <a:off x="2136000" y="5356184"/>
                <a:ext cx="203350" cy="299649"/>
                <a:chOff x="3224378" y="5356184"/>
                <a:chExt cx="203350" cy="299649"/>
              </a:xfrm>
            </p:grpSpPr>
            <p:sp>
              <p:nvSpPr>
                <p:cNvPr id="1943" name="月 1942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4" name="月 1943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5" name="月 1944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19" name="グループ化 1918"/>
              <p:cNvGrpSpPr/>
              <p:nvPr/>
            </p:nvGrpSpPr>
            <p:grpSpPr>
              <a:xfrm flipH="1">
                <a:off x="2446634" y="5356184"/>
                <a:ext cx="203350" cy="299649"/>
                <a:chOff x="3224378" y="5356184"/>
                <a:chExt cx="203350" cy="299649"/>
              </a:xfrm>
            </p:grpSpPr>
            <p:sp>
              <p:nvSpPr>
                <p:cNvPr id="1940" name="月 1939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1" name="月 1940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2" name="月 1941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20" name="二等辺三角形 1919"/>
              <p:cNvSpPr/>
              <p:nvPr/>
            </p:nvSpPr>
            <p:spPr>
              <a:xfrm rot="3600000">
                <a:off x="2311765" y="6433706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21" name="二等辺三角形 1920"/>
              <p:cNvSpPr/>
              <p:nvPr/>
            </p:nvSpPr>
            <p:spPr>
              <a:xfrm rot="1800000">
                <a:off x="2320141" y="6463549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22" name="二等辺三角形 1921"/>
              <p:cNvSpPr/>
              <p:nvPr/>
            </p:nvSpPr>
            <p:spPr>
              <a:xfrm rot="18000000" flipH="1">
                <a:off x="2369973" y="6433706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23" name="二等辺三角形 1922"/>
              <p:cNvSpPr/>
              <p:nvPr/>
            </p:nvSpPr>
            <p:spPr>
              <a:xfrm rot="19800000" flipH="1">
                <a:off x="2378349" y="6463549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24" name="フリーフォーム 1923"/>
              <p:cNvSpPr/>
              <p:nvPr/>
            </p:nvSpPr>
            <p:spPr>
              <a:xfrm>
                <a:off x="2100322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25" name="フリーフォーム 1924"/>
              <p:cNvSpPr/>
              <p:nvPr/>
            </p:nvSpPr>
            <p:spPr>
              <a:xfrm flipH="1">
                <a:off x="2402645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26" name="グループ化 1925"/>
              <p:cNvGrpSpPr/>
              <p:nvPr/>
            </p:nvGrpSpPr>
            <p:grpSpPr>
              <a:xfrm>
                <a:off x="2153968" y="5687130"/>
                <a:ext cx="137588" cy="168414"/>
                <a:chOff x="2153968" y="5687130"/>
                <a:chExt cx="137588" cy="168414"/>
              </a:xfrm>
            </p:grpSpPr>
            <p:sp>
              <p:nvSpPr>
                <p:cNvPr id="1934" name="二等辺三角形 1933"/>
                <p:cNvSpPr/>
                <p:nvPr/>
              </p:nvSpPr>
              <p:spPr>
                <a:xfrm rot="18900000">
                  <a:off x="2153968" y="5687130"/>
                  <a:ext cx="45719" cy="69762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35" name="グループ化 1934"/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1936" name="円/楕円 1935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7" name="円/楕円 1936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8" name="円/楕円 1937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9" name="円/楕円 1938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927" name="グループ化 1926"/>
              <p:cNvGrpSpPr/>
              <p:nvPr/>
            </p:nvGrpSpPr>
            <p:grpSpPr>
              <a:xfrm>
                <a:off x="2504728" y="5687130"/>
                <a:ext cx="137588" cy="168414"/>
                <a:chOff x="2153968" y="5687130"/>
                <a:chExt cx="137588" cy="168414"/>
              </a:xfrm>
            </p:grpSpPr>
            <p:sp>
              <p:nvSpPr>
                <p:cNvPr id="1928" name="二等辺三角形 1927"/>
                <p:cNvSpPr/>
                <p:nvPr/>
              </p:nvSpPr>
              <p:spPr>
                <a:xfrm rot="18900000">
                  <a:off x="2153968" y="5687130"/>
                  <a:ext cx="45719" cy="69762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29" name="グループ化 1928"/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1930" name="円/楕円 1929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1" name="円/楕円 1930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2" name="円/楕円 1931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3" name="円/楕円 1932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9" name="グループ化 8"/>
          <p:cNvGrpSpPr/>
          <p:nvPr/>
        </p:nvGrpSpPr>
        <p:grpSpPr>
          <a:xfrm>
            <a:off x="431647" y="3096618"/>
            <a:ext cx="1556044" cy="966581"/>
            <a:chOff x="431647" y="3096618"/>
            <a:chExt cx="1556044" cy="966581"/>
          </a:xfrm>
        </p:grpSpPr>
        <p:grpSp>
          <p:nvGrpSpPr>
            <p:cNvPr id="1518" name="グループ化 1517"/>
            <p:cNvGrpSpPr/>
            <p:nvPr/>
          </p:nvGrpSpPr>
          <p:grpSpPr>
            <a:xfrm>
              <a:off x="431647" y="3096618"/>
              <a:ext cx="1556044" cy="966581"/>
              <a:chOff x="7627353" y="2698603"/>
              <a:chExt cx="2917825" cy="1812490"/>
            </a:xfrm>
          </p:grpSpPr>
          <p:sp>
            <p:nvSpPr>
              <p:cNvPr id="1519" name="正方形/長方形 1518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0" name="フリーフォーム 1519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1" name="正方形/長方形 1520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1522" name="直線コネクタ 1521"/>
              <p:cNvCxnSpPr>
                <a:stCxn id="1521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1523" name="直線コネクタ 1522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1524" name="直線コネクタ 1523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1525" name="テキスト ボックス 1524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1526" name="テキスト ボックス 1525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27" name="テキスト ボックス 1526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1528" name="グループ化 1527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1532" name="グループ化 1531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1536" name="片側の 2 つの角を丸めた四角形 1535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7" name="正方形/長方形 1536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8" name="正方形/長方形 1537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9" name="正方形/長方形 1538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33" name="フリーフォーム 1532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4" name="フリーフォーム 1533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5" name="フリーフォーム 1534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29" name="グループ化 1528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1530" name="フリーフォーム 1529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1" name="テキスト ボックス 1530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953" name="グループ化 1952"/>
            <p:cNvGrpSpPr/>
            <p:nvPr/>
          </p:nvGrpSpPr>
          <p:grpSpPr>
            <a:xfrm>
              <a:off x="529454" y="3490633"/>
              <a:ext cx="352641" cy="508639"/>
              <a:chOff x="883040" y="5311672"/>
              <a:chExt cx="876940" cy="1264872"/>
            </a:xfrm>
          </p:grpSpPr>
          <p:sp>
            <p:nvSpPr>
              <p:cNvPr id="1954" name="円/楕円 1953"/>
              <p:cNvSpPr/>
              <p:nvPr/>
            </p:nvSpPr>
            <p:spPr>
              <a:xfrm>
                <a:off x="929392" y="5311672"/>
                <a:ext cx="774926" cy="77492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55" name="月 823"/>
              <p:cNvSpPr/>
              <p:nvPr/>
            </p:nvSpPr>
            <p:spPr>
              <a:xfrm flipH="1">
                <a:off x="883040" y="5631706"/>
                <a:ext cx="435608" cy="586168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56" name="月 823"/>
              <p:cNvSpPr/>
              <p:nvPr/>
            </p:nvSpPr>
            <p:spPr>
              <a:xfrm>
                <a:off x="1324372" y="5631706"/>
                <a:ext cx="435608" cy="586168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57" name="フリーフォーム 1956"/>
              <p:cNvSpPr/>
              <p:nvPr/>
            </p:nvSpPr>
            <p:spPr>
              <a:xfrm>
                <a:off x="1161159" y="6106343"/>
                <a:ext cx="323141" cy="176213"/>
              </a:xfrm>
              <a:custGeom>
                <a:avLst/>
                <a:gdLst>
                  <a:gd name="connsiteX0" fmla="*/ 109057 w 323141"/>
                  <a:gd name="connsiteY0" fmla="*/ 0 h 176213"/>
                  <a:gd name="connsiteX1" fmla="*/ 213831 w 323141"/>
                  <a:gd name="connsiteY1" fmla="*/ 0 h 176213"/>
                  <a:gd name="connsiteX2" fmla="*/ 240026 w 323141"/>
                  <a:gd name="connsiteY2" fmla="*/ 26195 h 176213"/>
                  <a:gd name="connsiteX3" fmla="*/ 240026 w 323141"/>
                  <a:gd name="connsiteY3" fmla="*/ 130480 h 176213"/>
                  <a:gd name="connsiteX4" fmla="*/ 323141 w 323141"/>
                  <a:gd name="connsiteY4" fmla="*/ 130480 h 176213"/>
                  <a:gd name="connsiteX5" fmla="*/ 322918 w 323141"/>
                  <a:gd name="connsiteY5" fmla="*/ 131418 h 176213"/>
                  <a:gd name="connsiteX6" fmla="*/ 317770 w 323141"/>
                  <a:gd name="connsiteY6" fmla="*/ 136147 h 176213"/>
                  <a:gd name="connsiteX7" fmla="*/ 161571 w 323141"/>
                  <a:gd name="connsiteY7" fmla="*/ 176213 h 176213"/>
                  <a:gd name="connsiteX8" fmla="*/ 5373 w 323141"/>
                  <a:gd name="connsiteY8" fmla="*/ 136147 h 176213"/>
                  <a:gd name="connsiteX9" fmla="*/ 223 w 323141"/>
                  <a:gd name="connsiteY9" fmla="*/ 131417 h 176213"/>
                  <a:gd name="connsiteX10" fmla="*/ 0 w 323141"/>
                  <a:gd name="connsiteY10" fmla="*/ 130480 h 176213"/>
                  <a:gd name="connsiteX11" fmla="*/ 82862 w 323141"/>
                  <a:gd name="connsiteY11" fmla="*/ 130480 h 176213"/>
                  <a:gd name="connsiteX12" fmla="*/ 82862 w 323141"/>
                  <a:gd name="connsiteY12" fmla="*/ 26195 h 176213"/>
                  <a:gd name="connsiteX13" fmla="*/ 109057 w 323141"/>
                  <a:gd name="connsiteY13" fmla="*/ 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3141" h="176213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322918" y="131418"/>
                    </a:lnTo>
                    <a:lnTo>
                      <a:pt x="317770" y="136147"/>
                    </a:lnTo>
                    <a:cubicBezTo>
                      <a:pt x="277795" y="160902"/>
                      <a:pt x="222571" y="176213"/>
                      <a:pt x="161571" y="176213"/>
                    </a:cubicBezTo>
                    <a:cubicBezTo>
                      <a:pt x="100572" y="176213"/>
                      <a:pt x="45347" y="160902"/>
                      <a:pt x="5373" y="136147"/>
                    </a:cubicBezTo>
                    <a:lnTo>
                      <a:pt x="223" y="131417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58" name="片側の 2 つの角を丸めた四角形 1957"/>
              <p:cNvSpPr/>
              <p:nvPr/>
            </p:nvSpPr>
            <p:spPr>
              <a:xfrm>
                <a:off x="992560" y="6237312"/>
                <a:ext cx="675818" cy="339232"/>
              </a:xfrm>
              <a:prstGeom prst="round2SameRect">
                <a:avLst>
                  <a:gd name="adj1" fmla="val 39892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59" name="台形 1958"/>
              <p:cNvSpPr/>
              <p:nvPr/>
            </p:nvSpPr>
            <p:spPr>
              <a:xfrm rot="10800000">
                <a:off x="1193527" y="6240721"/>
                <a:ext cx="278556" cy="335821"/>
              </a:xfrm>
              <a:prstGeom prst="trapezoid">
                <a:avLst>
                  <a:gd name="adj" fmla="val 36392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60" name="グループ化 1959"/>
              <p:cNvGrpSpPr/>
              <p:nvPr/>
            </p:nvGrpSpPr>
            <p:grpSpPr>
              <a:xfrm>
                <a:off x="903440" y="5381649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983" name="グループ化 1982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88" name="円/楕円 1987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89" name="円/楕円 1988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84" name="グループ化 1983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86" name="円/楕円 1985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87" name="円/楕円 1986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85" name="円/楕円 1984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61" name="円/楕円 27"/>
              <p:cNvSpPr/>
              <p:nvPr/>
            </p:nvSpPr>
            <p:spPr>
              <a:xfrm>
                <a:off x="1240606" y="6043182"/>
                <a:ext cx="16424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2" name="円/楕円 27"/>
              <p:cNvSpPr/>
              <p:nvPr/>
            </p:nvSpPr>
            <p:spPr>
              <a:xfrm rot="10800000">
                <a:off x="1027405" y="5615527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3" name="円/楕円 27"/>
              <p:cNvSpPr/>
              <p:nvPr/>
            </p:nvSpPr>
            <p:spPr>
              <a:xfrm rot="10800000">
                <a:off x="1433805" y="5615527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4" name="正方形/長方形 67"/>
              <p:cNvSpPr/>
              <p:nvPr/>
            </p:nvSpPr>
            <p:spPr>
              <a:xfrm>
                <a:off x="130345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65" name="グループ化 1964"/>
              <p:cNvGrpSpPr/>
              <p:nvPr/>
            </p:nvGrpSpPr>
            <p:grpSpPr>
              <a:xfrm>
                <a:off x="1092826" y="6240722"/>
                <a:ext cx="483392" cy="335822"/>
                <a:chOff x="3133728" y="2770919"/>
                <a:chExt cx="483392" cy="344850"/>
              </a:xfrm>
              <a:solidFill>
                <a:srgbClr val="002060"/>
              </a:solidFill>
            </p:grpSpPr>
            <p:sp>
              <p:nvSpPr>
                <p:cNvPr id="1981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2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66" name="グループ化 1965"/>
              <p:cNvGrpSpPr/>
              <p:nvPr/>
            </p:nvGrpSpPr>
            <p:grpSpPr>
              <a:xfrm>
                <a:off x="1107810" y="6236191"/>
                <a:ext cx="423862" cy="102054"/>
                <a:chOff x="3151980" y="2770920"/>
                <a:chExt cx="423862" cy="112796"/>
              </a:xfrm>
              <a:solidFill>
                <a:sysClr val="window" lastClr="FFFFFF"/>
              </a:solidFill>
            </p:grpSpPr>
            <p:sp>
              <p:nvSpPr>
                <p:cNvPr id="1979" name="平行四辺形 1978"/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0" name="平行四辺形 1979"/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67" name="グループ化 1966"/>
              <p:cNvGrpSpPr/>
              <p:nvPr/>
            </p:nvGrpSpPr>
            <p:grpSpPr>
              <a:xfrm>
                <a:off x="1217539" y="6236191"/>
                <a:ext cx="210380" cy="83608"/>
                <a:chOff x="536380" y="6291217"/>
                <a:chExt cx="261598" cy="147718"/>
              </a:xfrm>
            </p:grpSpPr>
            <p:sp>
              <p:nvSpPr>
                <p:cNvPr id="1974" name="台形 1973"/>
                <p:cNvSpPr/>
                <p:nvPr/>
              </p:nvSpPr>
              <p:spPr>
                <a:xfrm rot="14400000" flipV="1">
                  <a:off x="564636" y="6324561"/>
                  <a:ext cx="86116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5" name="台形 1974"/>
                <p:cNvSpPr/>
                <p:nvPr/>
              </p:nvSpPr>
              <p:spPr>
                <a:xfrm rot="5400000">
                  <a:off x="542925" y="6284673"/>
                  <a:ext cx="129540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6" name="台形 1975"/>
                <p:cNvSpPr/>
                <p:nvPr/>
              </p:nvSpPr>
              <p:spPr>
                <a:xfrm rot="7200000" flipH="1" flipV="1">
                  <a:off x="672750" y="6324563"/>
                  <a:ext cx="86116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7" name="台形 1976"/>
                <p:cNvSpPr/>
                <p:nvPr/>
              </p:nvSpPr>
              <p:spPr>
                <a:xfrm rot="16200000" flipH="1">
                  <a:off x="661894" y="6284674"/>
                  <a:ext cx="129540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8" name="角丸四角形 1977"/>
                <p:cNvSpPr/>
                <p:nvPr/>
              </p:nvSpPr>
              <p:spPr>
                <a:xfrm>
                  <a:off x="629407" y="6319408"/>
                  <a:ext cx="72433" cy="811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68" name="月 1967"/>
              <p:cNvSpPr/>
              <p:nvPr/>
            </p:nvSpPr>
            <p:spPr>
              <a:xfrm>
                <a:off x="944851" y="5438394"/>
                <a:ext cx="198316" cy="49936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9" name="円/楕円 1968"/>
              <p:cNvSpPr/>
              <p:nvPr/>
            </p:nvSpPr>
            <p:spPr>
              <a:xfrm>
                <a:off x="1136276" y="5715958"/>
                <a:ext cx="55041" cy="12110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0" name="円/楕円 1969"/>
              <p:cNvSpPr/>
              <p:nvPr/>
            </p:nvSpPr>
            <p:spPr>
              <a:xfrm>
                <a:off x="1462885" y="5715958"/>
                <a:ext cx="55041" cy="12110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1" name="月 1970"/>
              <p:cNvSpPr/>
              <p:nvPr/>
            </p:nvSpPr>
            <p:spPr>
              <a:xfrm>
                <a:off x="1079189" y="5404347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2" name="月 1971"/>
              <p:cNvSpPr/>
              <p:nvPr/>
            </p:nvSpPr>
            <p:spPr>
              <a:xfrm>
                <a:off x="1014428" y="5431635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3" name="月 1972"/>
              <p:cNvSpPr/>
              <p:nvPr/>
            </p:nvSpPr>
            <p:spPr>
              <a:xfrm>
                <a:off x="1145144" y="5373216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7918863" y="3096618"/>
            <a:ext cx="1556044" cy="966581"/>
            <a:chOff x="7918863" y="3096618"/>
            <a:chExt cx="1556044" cy="966581"/>
          </a:xfrm>
        </p:grpSpPr>
        <p:grpSp>
          <p:nvGrpSpPr>
            <p:cNvPr id="1606" name="グループ化 1605"/>
            <p:cNvGrpSpPr/>
            <p:nvPr/>
          </p:nvGrpSpPr>
          <p:grpSpPr>
            <a:xfrm>
              <a:off x="7918863" y="3096618"/>
              <a:ext cx="1556044" cy="966581"/>
              <a:chOff x="7627353" y="2698603"/>
              <a:chExt cx="2917825" cy="1812490"/>
            </a:xfrm>
          </p:grpSpPr>
          <p:sp>
            <p:nvSpPr>
              <p:cNvPr id="1607" name="正方形/長方形 1606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8" name="フリーフォーム 1607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9" name="正方形/長方形 1608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1610" name="直線コネクタ 1609"/>
              <p:cNvCxnSpPr>
                <a:stCxn id="1609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1611" name="直線コネクタ 1610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1612" name="直線コネクタ 1611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1613" name="テキスト ボックス 1612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1614" name="テキスト ボックス 1613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15" name="テキスト ボックス 1614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1616" name="グループ化 1615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1620" name="グループ化 1619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1624" name="片側の 2 つの角を丸めた四角形 1623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5" name="正方形/長方形 1624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6" name="正方形/長方形 1625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7" name="正方形/長方形 1626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21" name="フリーフォーム 1620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2" name="フリーフォーム 1621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3" name="フリーフォーム 1622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17" name="グループ化 1616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1618" name="フリーフォーム 1617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9" name="テキスト ボックス 1618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grpSp>
          <p:nvGrpSpPr>
            <p:cNvPr id="1990" name="グループ化 1989"/>
            <p:cNvGrpSpPr/>
            <p:nvPr/>
          </p:nvGrpSpPr>
          <p:grpSpPr>
            <a:xfrm>
              <a:off x="8029405" y="3504741"/>
              <a:ext cx="335603" cy="493640"/>
              <a:chOff x="5151912" y="5348972"/>
              <a:chExt cx="834570" cy="1227572"/>
            </a:xfrm>
          </p:grpSpPr>
          <p:grpSp>
            <p:nvGrpSpPr>
              <p:cNvPr id="1991" name="グループ化 1990"/>
              <p:cNvGrpSpPr/>
              <p:nvPr/>
            </p:nvGrpSpPr>
            <p:grpSpPr>
              <a:xfrm>
                <a:off x="5151912" y="5348972"/>
                <a:ext cx="834570" cy="1227572"/>
                <a:chOff x="5151912" y="5348972"/>
                <a:chExt cx="834570" cy="1227572"/>
              </a:xfrm>
            </p:grpSpPr>
            <p:grpSp>
              <p:nvGrpSpPr>
                <p:cNvPr id="1993" name="グループ化 1992"/>
                <p:cNvGrpSpPr/>
                <p:nvPr/>
              </p:nvGrpSpPr>
              <p:grpSpPr>
                <a:xfrm>
                  <a:off x="5259033" y="6106343"/>
                  <a:ext cx="620326" cy="470201"/>
                  <a:chOff x="5241032" y="6106343"/>
                  <a:chExt cx="675818" cy="470201"/>
                </a:xfrm>
              </p:grpSpPr>
              <p:sp>
                <p:nvSpPr>
                  <p:cNvPr id="2019" name="片側の 2 つの角を丸めた四角形 2018"/>
                  <p:cNvSpPr/>
                  <p:nvPr/>
                </p:nvSpPr>
                <p:spPr>
                  <a:xfrm>
                    <a:off x="5241032" y="6237312"/>
                    <a:ext cx="675818" cy="3392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20" name="フリーフォーム 2019"/>
                  <p:cNvSpPr/>
                  <p:nvPr/>
                </p:nvSpPr>
                <p:spPr>
                  <a:xfrm>
                    <a:off x="5409631" y="6106343"/>
                    <a:ext cx="323141" cy="176213"/>
                  </a:xfrm>
                  <a:custGeom>
                    <a:avLst/>
                    <a:gdLst>
                      <a:gd name="connsiteX0" fmla="*/ 109057 w 323141"/>
                      <a:gd name="connsiteY0" fmla="*/ 0 h 176213"/>
                      <a:gd name="connsiteX1" fmla="*/ 213831 w 323141"/>
                      <a:gd name="connsiteY1" fmla="*/ 0 h 176213"/>
                      <a:gd name="connsiteX2" fmla="*/ 240026 w 323141"/>
                      <a:gd name="connsiteY2" fmla="*/ 26195 h 176213"/>
                      <a:gd name="connsiteX3" fmla="*/ 240026 w 323141"/>
                      <a:gd name="connsiteY3" fmla="*/ 130480 h 176213"/>
                      <a:gd name="connsiteX4" fmla="*/ 323141 w 323141"/>
                      <a:gd name="connsiteY4" fmla="*/ 130480 h 176213"/>
                      <a:gd name="connsiteX5" fmla="*/ 322918 w 323141"/>
                      <a:gd name="connsiteY5" fmla="*/ 131418 h 176213"/>
                      <a:gd name="connsiteX6" fmla="*/ 317770 w 323141"/>
                      <a:gd name="connsiteY6" fmla="*/ 136147 h 176213"/>
                      <a:gd name="connsiteX7" fmla="*/ 161571 w 323141"/>
                      <a:gd name="connsiteY7" fmla="*/ 176213 h 176213"/>
                      <a:gd name="connsiteX8" fmla="*/ 5373 w 323141"/>
                      <a:gd name="connsiteY8" fmla="*/ 136147 h 176213"/>
                      <a:gd name="connsiteX9" fmla="*/ 223 w 323141"/>
                      <a:gd name="connsiteY9" fmla="*/ 131417 h 176213"/>
                      <a:gd name="connsiteX10" fmla="*/ 0 w 323141"/>
                      <a:gd name="connsiteY10" fmla="*/ 130480 h 176213"/>
                      <a:gd name="connsiteX11" fmla="*/ 82862 w 323141"/>
                      <a:gd name="connsiteY11" fmla="*/ 130480 h 176213"/>
                      <a:gd name="connsiteX12" fmla="*/ 82862 w 323141"/>
                      <a:gd name="connsiteY12" fmla="*/ 26195 h 176213"/>
                      <a:gd name="connsiteX13" fmla="*/ 109057 w 323141"/>
                      <a:gd name="connsiteY13" fmla="*/ 0 h 176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23141" h="176213">
                        <a:moveTo>
                          <a:pt x="109057" y="0"/>
                        </a:moveTo>
                        <a:lnTo>
                          <a:pt x="213831" y="0"/>
                        </a:lnTo>
                        <a:cubicBezTo>
                          <a:pt x="228298" y="0"/>
                          <a:pt x="240026" y="11728"/>
                          <a:pt x="240026" y="26195"/>
                        </a:cubicBezTo>
                        <a:lnTo>
                          <a:pt x="240026" y="130480"/>
                        </a:lnTo>
                        <a:lnTo>
                          <a:pt x="323141" y="130480"/>
                        </a:lnTo>
                        <a:lnTo>
                          <a:pt x="322918" y="131418"/>
                        </a:lnTo>
                        <a:lnTo>
                          <a:pt x="317770" y="136147"/>
                        </a:lnTo>
                        <a:cubicBezTo>
                          <a:pt x="277795" y="160902"/>
                          <a:pt x="222571" y="176213"/>
                          <a:pt x="161571" y="176213"/>
                        </a:cubicBezTo>
                        <a:cubicBezTo>
                          <a:pt x="100572" y="176213"/>
                          <a:pt x="45347" y="160902"/>
                          <a:pt x="5373" y="136147"/>
                        </a:cubicBezTo>
                        <a:lnTo>
                          <a:pt x="223" y="131417"/>
                        </a:lnTo>
                        <a:lnTo>
                          <a:pt x="0" y="130480"/>
                        </a:lnTo>
                        <a:lnTo>
                          <a:pt x="82862" y="130480"/>
                        </a:lnTo>
                        <a:lnTo>
                          <a:pt x="82862" y="26195"/>
                        </a:lnTo>
                        <a:cubicBezTo>
                          <a:pt x="82862" y="11728"/>
                          <a:pt x="94590" y="0"/>
                          <a:pt x="10905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21" name="円/楕円 2020"/>
                  <p:cNvSpPr/>
                  <p:nvPr/>
                </p:nvSpPr>
                <p:spPr>
                  <a:xfrm>
                    <a:off x="5289530" y="6330266"/>
                    <a:ext cx="106188" cy="106188"/>
                  </a:xfrm>
                  <a:prstGeom prst="ellipse">
                    <a:avLst/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22" name="円/楕円 2021"/>
                  <p:cNvSpPr/>
                  <p:nvPr/>
                </p:nvSpPr>
                <p:spPr>
                  <a:xfrm>
                    <a:off x="5410120" y="6426366"/>
                    <a:ext cx="102312" cy="106188"/>
                  </a:xfrm>
                  <a:prstGeom prst="ellipse">
                    <a:avLst/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23" name="円/楕円 2022"/>
                  <p:cNvSpPr/>
                  <p:nvPr/>
                </p:nvSpPr>
                <p:spPr>
                  <a:xfrm>
                    <a:off x="5526834" y="6330266"/>
                    <a:ext cx="106188" cy="106188"/>
                  </a:xfrm>
                  <a:prstGeom prst="ellipse">
                    <a:avLst/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24" name="円/楕円 2023"/>
                  <p:cNvSpPr/>
                  <p:nvPr/>
                </p:nvSpPr>
                <p:spPr>
                  <a:xfrm>
                    <a:off x="5647424" y="6426366"/>
                    <a:ext cx="102312" cy="106188"/>
                  </a:xfrm>
                  <a:prstGeom prst="ellipse">
                    <a:avLst/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25" name="円/楕円 2024"/>
                  <p:cNvSpPr/>
                  <p:nvPr/>
                </p:nvSpPr>
                <p:spPr>
                  <a:xfrm>
                    <a:off x="5764138" y="6330266"/>
                    <a:ext cx="106188" cy="106188"/>
                  </a:xfrm>
                  <a:prstGeom prst="ellipse">
                    <a:avLst/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94" name="片側の 2 つの角を丸めた四角形 1993"/>
                <p:cNvSpPr/>
                <p:nvPr/>
              </p:nvSpPr>
              <p:spPr>
                <a:xfrm>
                  <a:off x="5176088" y="5348972"/>
                  <a:ext cx="786216" cy="7528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95" name="グループ化 1994"/>
                <p:cNvGrpSpPr/>
                <p:nvPr/>
              </p:nvGrpSpPr>
              <p:grpSpPr>
                <a:xfrm>
                  <a:off x="5151912" y="5423057"/>
                  <a:ext cx="834570" cy="745992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2012" name="グループ化 2011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017" name="円/楕円 2016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18" name="円/楕円 2017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13" name="グループ化 2012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015" name="円/楕円 2014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16" name="円/楕円 2015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014" name="円/楕円 2013"/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96" name="円/楕円 27"/>
                <p:cNvSpPr/>
                <p:nvPr/>
              </p:nvSpPr>
              <p:spPr>
                <a:xfrm>
                  <a:off x="5489078" y="605979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7" name="円/楕円 27"/>
                <p:cNvSpPr/>
                <p:nvPr/>
              </p:nvSpPr>
              <p:spPr>
                <a:xfrm rot="10800000">
                  <a:off x="529524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8" name="円/楕円 27"/>
                <p:cNvSpPr/>
                <p:nvPr/>
              </p:nvSpPr>
              <p:spPr>
                <a:xfrm rot="10800000">
                  <a:off x="5687088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99" name="グループ化 1998"/>
                <p:cNvGrpSpPr/>
                <p:nvPr/>
              </p:nvGrpSpPr>
              <p:grpSpPr>
                <a:xfrm>
                  <a:off x="5310721" y="5696798"/>
                  <a:ext cx="91859" cy="135187"/>
                  <a:chOff x="2896919" y="3691681"/>
                  <a:chExt cx="138000" cy="203092"/>
                </a:xfrm>
              </p:grpSpPr>
              <p:sp>
                <p:nvSpPr>
                  <p:cNvPr id="2008" name="円/楕円 2007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9" name="円/楕円 2008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0" name="円/楕円 2009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1" name="円/楕円 2010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000" name="グループ化 1999"/>
                <p:cNvGrpSpPr/>
                <p:nvPr/>
              </p:nvGrpSpPr>
              <p:grpSpPr>
                <a:xfrm>
                  <a:off x="5745088" y="5696798"/>
                  <a:ext cx="91859" cy="135187"/>
                  <a:chOff x="2896919" y="3691681"/>
                  <a:chExt cx="138000" cy="203092"/>
                </a:xfrm>
              </p:grpSpPr>
              <p:sp>
                <p:nvSpPr>
                  <p:cNvPr id="2004" name="円/楕円 2003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5" name="円/楕円 2004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6" name="円/楕円 2005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7" name="円/楕円 2006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01" name="正方形/長方形 67"/>
                <p:cNvSpPr/>
                <p:nvPr/>
              </p:nvSpPr>
              <p:spPr>
                <a:xfrm>
                  <a:off x="5548114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2" name="円/楕円 2001"/>
                <p:cNvSpPr/>
                <p:nvPr/>
              </p:nvSpPr>
              <p:spPr>
                <a:xfrm>
                  <a:off x="5295679" y="588305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3" name="円/楕円 2002"/>
                <p:cNvSpPr/>
                <p:nvPr/>
              </p:nvSpPr>
              <p:spPr>
                <a:xfrm>
                  <a:off x="5745088" y="588305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92" name="円/楕円 27"/>
              <p:cNvSpPr/>
              <p:nvPr/>
            </p:nvSpPr>
            <p:spPr>
              <a:xfrm>
                <a:off x="5483378" y="6043182"/>
                <a:ext cx="16424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431647" y="4988793"/>
            <a:ext cx="1556044" cy="966581"/>
            <a:chOff x="431647" y="4988793"/>
            <a:chExt cx="1556044" cy="966581"/>
          </a:xfrm>
        </p:grpSpPr>
        <p:grpSp>
          <p:nvGrpSpPr>
            <p:cNvPr id="1628" name="グループ化 1627"/>
            <p:cNvGrpSpPr/>
            <p:nvPr/>
          </p:nvGrpSpPr>
          <p:grpSpPr>
            <a:xfrm>
              <a:off x="431647" y="4988793"/>
              <a:ext cx="1556044" cy="966581"/>
              <a:chOff x="7627353" y="2698603"/>
              <a:chExt cx="2917825" cy="1812490"/>
            </a:xfrm>
          </p:grpSpPr>
          <p:sp>
            <p:nvSpPr>
              <p:cNvPr id="1629" name="正方形/長方形 1628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0" name="フリーフォーム 1629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1" name="正方形/長方形 1630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1632" name="直線コネクタ 1631"/>
              <p:cNvCxnSpPr>
                <a:stCxn id="1631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1633" name="直線コネクタ 1632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1634" name="直線コネクタ 1633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1635" name="テキスト ボックス 1634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1636" name="テキスト ボックス 1635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37" name="テキスト ボックス 1636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1638" name="グループ化 1637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1642" name="グループ化 1641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1646" name="片側の 2 つの角を丸めた四角形 1645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7" name="正方形/長方形 1646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8" name="正方形/長方形 1647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9" name="正方形/長方形 1648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43" name="フリーフォーム 1642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4" name="フリーフォーム 1643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5" name="フリーフォーム 1644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39" name="グループ化 1638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1640" name="フリーフォーム 1639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1" name="テキスト ボックス 1640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sp>
          <p:nvSpPr>
            <p:cNvPr id="2026" name="円/楕円 473"/>
            <p:cNvSpPr/>
            <p:nvPr/>
          </p:nvSpPr>
          <p:spPr>
            <a:xfrm>
              <a:off x="531486" y="5415002"/>
              <a:ext cx="342226" cy="481048"/>
            </a:xfrm>
            <a:custGeom>
              <a:avLst/>
              <a:gdLst/>
              <a:ahLst/>
              <a:cxnLst/>
              <a:rect l="l" t="t" r="r" b="b"/>
              <a:pathLst>
                <a:path w="917606" h="1289829">
                  <a:moveTo>
                    <a:pt x="350513" y="0"/>
                  </a:moveTo>
                  <a:cubicBezTo>
                    <a:pt x="389679" y="0"/>
                    <a:pt x="425328" y="15059"/>
                    <a:pt x="451289" y="40456"/>
                  </a:cubicBezTo>
                  <a:cubicBezTo>
                    <a:pt x="477250" y="15059"/>
                    <a:pt x="512899" y="0"/>
                    <a:pt x="552065" y="0"/>
                  </a:cubicBezTo>
                  <a:cubicBezTo>
                    <a:pt x="616429" y="0"/>
                    <a:pt x="671294" y="40669"/>
                    <a:pt x="691209" y="98139"/>
                  </a:cubicBezTo>
                  <a:cubicBezTo>
                    <a:pt x="692807" y="97182"/>
                    <a:pt x="694441" y="97155"/>
                    <a:pt x="696081" y="97155"/>
                  </a:cubicBezTo>
                  <a:cubicBezTo>
                    <a:pt x="778657" y="97155"/>
                    <a:pt x="845598" y="164096"/>
                    <a:pt x="845598" y="246672"/>
                  </a:cubicBezTo>
                  <a:lnTo>
                    <a:pt x="838516" y="281749"/>
                  </a:lnTo>
                  <a:cubicBezTo>
                    <a:pt x="886043" y="305239"/>
                    <a:pt x="917606" y="354569"/>
                    <a:pt x="917606" y="411271"/>
                  </a:cubicBezTo>
                  <a:cubicBezTo>
                    <a:pt x="917606" y="446340"/>
                    <a:pt x="905533" y="478589"/>
                    <a:pt x="883492" y="502641"/>
                  </a:cubicBezTo>
                  <a:cubicBezTo>
                    <a:pt x="888402" y="524080"/>
                    <a:pt x="887075" y="548861"/>
                    <a:pt x="880307" y="574119"/>
                  </a:cubicBezTo>
                  <a:cubicBezTo>
                    <a:pt x="862375" y="641045"/>
                    <a:pt x="813028" y="685973"/>
                    <a:pt x="770088" y="674467"/>
                  </a:cubicBezTo>
                  <a:lnTo>
                    <a:pt x="762946" y="670192"/>
                  </a:lnTo>
                  <a:cubicBezTo>
                    <a:pt x="718680" y="773021"/>
                    <a:pt x="635709" y="848827"/>
                    <a:pt x="536482" y="873304"/>
                  </a:cubicBezTo>
                  <a:lnTo>
                    <a:pt x="536482" y="950108"/>
                  </a:lnTo>
                  <a:lnTo>
                    <a:pt x="619597" y="950108"/>
                  </a:lnTo>
                  <a:lnTo>
                    <a:pt x="619481" y="950597"/>
                  </a:lnTo>
                  <a:lnTo>
                    <a:pt x="634059" y="950597"/>
                  </a:lnTo>
                  <a:cubicBezTo>
                    <a:pt x="727735" y="950597"/>
                    <a:pt x="803675" y="1026537"/>
                    <a:pt x="803675" y="1120213"/>
                  </a:cubicBezTo>
                  <a:lnTo>
                    <a:pt x="803675" y="1289829"/>
                  </a:lnTo>
                  <a:lnTo>
                    <a:pt x="127857" y="1289829"/>
                  </a:lnTo>
                  <a:lnTo>
                    <a:pt x="127857" y="1120213"/>
                  </a:lnTo>
                  <a:cubicBezTo>
                    <a:pt x="127857" y="1026824"/>
                    <a:pt x="203333" y="951062"/>
                    <a:pt x="296614" y="950771"/>
                  </a:cubicBezTo>
                  <a:lnTo>
                    <a:pt x="296456" y="950108"/>
                  </a:lnTo>
                  <a:lnTo>
                    <a:pt x="379318" y="950108"/>
                  </a:lnTo>
                  <a:lnTo>
                    <a:pt x="379318" y="867597"/>
                  </a:lnTo>
                  <a:cubicBezTo>
                    <a:pt x="286845" y="840452"/>
                    <a:pt x="210331" y="767414"/>
                    <a:pt x="168567" y="670155"/>
                  </a:cubicBezTo>
                  <a:cubicBezTo>
                    <a:pt x="166743" y="672818"/>
                    <a:pt x="164137" y="673745"/>
                    <a:pt x="161442" y="674467"/>
                  </a:cubicBezTo>
                  <a:cubicBezTo>
                    <a:pt x="118502" y="685973"/>
                    <a:pt x="69156" y="641045"/>
                    <a:pt x="51223" y="574119"/>
                  </a:cubicBezTo>
                  <a:cubicBezTo>
                    <a:pt x="46055" y="554833"/>
                    <a:pt x="44060" y="535825"/>
                    <a:pt x="45728" y="518301"/>
                  </a:cubicBezTo>
                  <a:cubicBezTo>
                    <a:pt x="17412" y="491433"/>
                    <a:pt x="0" y="453386"/>
                    <a:pt x="0" y="411271"/>
                  </a:cubicBezTo>
                  <a:cubicBezTo>
                    <a:pt x="0" y="352234"/>
                    <a:pt x="34217" y="301188"/>
                    <a:pt x="84497" y="278103"/>
                  </a:cubicBezTo>
                  <a:cubicBezTo>
                    <a:pt x="79341" y="268407"/>
                    <a:pt x="78152" y="257678"/>
                    <a:pt x="78152" y="246672"/>
                  </a:cubicBezTo>
                  <a:cubicBezTo>
                    <a:pt x="78152" y="169865"/>
                    <a:pt x="136066" y="106585"/>
                    <a:pt x="210883" y="100544"/>
                  </a:cubicBezTo>
                  <a:cubicBezTo>
                    <a:pt x="229813" y="41769"/>
                    <a:pt x="285285" y="0"/>
                    <a:pt x="35051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6044796" y="4988793"/>
            <a:ext cx="1556044" cy="966581"/>
            <a:chOff x="6044796" y="4988793"/>
            <a:chExt cx="1556044" cy="966581"/>
          </a:xfrm>
        </p:grpSpPr>
        <p:grpSp>
          <p:nvGrpSpPr>
            <p:cNvPr id="1694" name="グループ化 1693"/>
            <p:cNvGrpSpPr/>
            <p:nvPr/>
          </p:nvGrpSpPr>
          <p:grpSpPr>
            <a:xfrm>
              <a:off x="6044796" y="4988793"/>
              <a:ext cx="1556044" cy="966581"/>
              <a:chOff x="7627353" y="2698603"/>
              <a:chExt cx="2917825" cy="1812490"/>
            </a:xfrm>
          </p:grpSpPr>
          <p:sp>
            <p:nvSpPr>
              <p:cNvPr id="1695" name="正方形/長方形 1694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96" name="フリーフォーム 1695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97" name="正方形/長方形 1696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1698" name="直線コネクタ 1697"/>
              <p:cNvCxnSpPr>
                <a:stCxn id="1697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1699" name="直線コネクタ 1698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1700" name="直線コネクタ 1699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1701" name="テキスト ボックス 1700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1702" name="テキスト ボックス 1701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03" name="テキスト ボックス 1702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1704" name="グループ化 1703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1708" name="グループ化 1707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1712" name="片側の 2 つの角を丸めた四角形 1711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3" name="正方形/長方形 1712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4" name="正方形/長方形 1713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5" name="正方形/長方形 1714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09" name="フリーフォーム 1708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0" name="フリーフォーム 1709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1" name="フリーフォーム 1710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05" name="グループ化 1704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1706" name="フリーフォーム 1705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7" name="テキスト ボックス 1706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sp>
          <p:nvSpPr>
            <p:cNvPr id="2027" name="円/楕円 637"/>
            <p:cNvSpPr/>
            <p:nvPr/>
          </p:nvSpPr>
          <p:spPr>
            <a:xfrm>
              <a:off x="6161909" y="5435472"/>
              <a:ext cx="314030" cy="462982"/>
            </a:xfrm>
            <a:custGeom>
              <a:avLst/>
              <a:gdLst/>
              <a:ahLst/>
              <a:cxnLst/>
              <a:rect l="l" t="t" r="r" b="b"/>
              <a:pathLst>
                <a:path w="842005" h="1241389">
                  <a:moveTo>
                    <a:pt x="200760" y="766300"/>
                  </a:moveTo>
                  <a:cubicBezTo>
                    <a:pt x="197811" y="780787"/>
                    <a:pt x="189617" y="792176"/>
                    <a:pt x="179200" y="798706"/>
                  </a:cubicBezTo>
                  <a:cubicBezTo>
                    <a:pt x="195272" y="808782"/>
                    <a:pt x="206055" y="830425"/>
                    <a:pt x="206055" y="855373"/>
                  </a:cubicBezTo>
                  <a:cubicBezTo>
                    <a:pt x="206055" y="880321"/>
                    <a:pt x="195272" y="901964"/>
                    <a:pt x="179201" y="912040"/>
                  </a:cubicBezTo>
                  <a:lnTo>
                    <a:pt x="192578" y="927688"/>
                  </a:lnTo>
                  <a:cubicBezTo>
                    <a:pt x="212864" y="913041"/>
                    <a:pt x="237202" y="904762"/>
                    <a:pt x="263465" y="904030"/>
                  </a:cubicBezTo>
                  <a:lnTo>
                    <a:pt x="262041" y="902605"/>
                  </a:lnTo>
                  <a:lnTo>
                    <a:pt x="261837" y="901668"/>
                  </a:lnTo>
                  <a:lnTo>
                    <a:pt x="337895" y="901668"/>
                  </a:lnTo>
                  <a:lnTo>
                    <a:pt x="337895" y="823918"/>
                  </a:lnTo>
                  <a:cubicBezTo>
                    <a:pt x="288082" y="813898"/>
                    <a:pt x="241609" y="794249"/>
                    <a:pt x="200760" y="766300"/>
                  </a:cubicBezTo>
                  <a:close/>
                  <a:moveTo>
                    <a:pt x="654456" y="751386"/>
                  </a:moveTo>
                  <a:cubicBezTo>
                    <a:pt x="618065" y="779845"/>
                    <a:pt x="576548" y="801503"/>
                    <a:pt x="530700" y="811636"/>
                  </a:cubicBezTo>
                  <a:cubicBezTo>
                    <a:pt x="515460" y="819307"/>
                    <a:pt x="499095" y="824174"/>
                    <a:pt x="482154" y="826972"/>
                  </a:cubicBezTo>
                  <a:lnTo>
                    <a:pt x="482154" y="901668"/>
                  </a:lnTo>
                  <a:lnTo>
                    <a:pt x="558445" y="901668"/>
                  </a:lnTo>
                  <a:lnTo>
                    <a:pt x="558318" y="902248"/>
                  </a:lnTo>
                  <a:cubicBezTo>
                    <a:pt x="596768" y="902275"/>
                    <a:pt x="632199" y="915196"/>
                    <a:pt x="658872" y="939123"/>
                  </a:cubicBezTo>
                  <a:cubicBezTo>
                    <a:pt x="662762" y="927164"/>
                    <a:pt x="670168" y="917746"/>
                    <a:pt x="679271" y="912040"/>
                  </a:cubicBezTo>
                  <a:cubicBezTo>
                    <a:pt x="663198" y="901964"/>
                    <a:pt x="652416" y="880321"/>
                    <a:pt x="652416" y="855373"/>
                  </a:cubicBezTo>
                  <a:cubicBezTo>
                    <a:pt x="652416" y="830425"/>
                    <a:pt x="663199" y="808782"/>
                    <a:pt x="679271" y="798706"/>
                  </a:cubicBezTo>
                  <a:cubicBezTo>
                    <a:pt x="665282" y="789937"/>
                    <a:pt x="655300" y="772404"/>
                    <a:pt x="654456" y="751386"/>
                  </a:cubicBezTo>
                  <a:close/>
                  <a:moveTo>
                    <a:pt x="417246" y="0"/>
                  </a:moveTo>
                  <a:cubicBezTo>
                    <a:pt x="636695" y="0"/>
                    <a:pt x="815262" y="180357"/>
                    <a:pt x="819997" y="405080"/>
                  </a:cubicBezTo>
                  <a:cubicBezTo>
                    <a:pt x="841529" y="431097"/>
                    <a:pt x="848406" y="477522"/>
                    <a:pt x="835503" y="525679"/>
                  </a:cubicBezTo>
                  <a:cubicBezTo>
                    <a:pt x="823634" y="569973"/>
                    <a:pt x="798005" y="604632"/>
                    <a:pt x="768752" y="618105"/>
                  </a:cubicBezTo>
                  <a:cubicBezTo>
                    <a:pt x="756251" y="642179"/>
                    <a:pt x="740788" y="664365"/>
                    <a:pt x="723281" y="684710"/>
                  </a:cubicBezTo>
                  <a:cubicBezTo>
                    <a:pt x="739777" y="694801"/>
                    <a:pt x="750884" y="716719"/>
                    <a:pt x="750884" y="742039"/>
                  </a:cubicBezTo>
                  <a:cubicBezTo>
                    <a:pt x="750884" y="766987"/>
                    <a:pt x="740102" y="788631"/>
                    <a:pt x="724029" y="798706"/>
                  </a:cubicBezTo>
                  <a:cubicBezTo>
                    <a:pt x="740102" y="808782"/>
                    <a:pt x="750884" y="830425"/>
                    <a:pt x="750884" y="855373"/>
                  </a:cubicBezTo>
                  <a:cubicBezTo>
                    <a:pt x="750884" y="880321"/>
                    <a:pt x="740102" y="901964"/>
                    <a:pt x="724030" y="912040"/>
                  </a:cubicBezTo>
                  <a:cubicBezTo>
                    <a:pt x="740102" y="922115"/>
                    <a:pt x="750884" y="943759"/>
                    <a:pt x="750884" y="968706"/>
                  </a:cubicBezTo>
                  <a:cubicBezTo>
                    <a:pt x="750884" y="996396"/>
                    <a:pt x="737600" y="1020016"/>
                    <a:pt x="718726" y="1028770"/>
                  </a:cubicBezTo>
                  <a:cubicBezTo>
                    <a:pt x="725423" y="1041948"/>
                    <a:pt x="727408" y="1056629"/>
                    <a:pt x="727408" y="1071773"/>
                  </a:cubicBezTo>
                  <a:lnTo>
                    <a:pt x="727408" y="1241389"/>
                  </a:lnTo>
                  <a:lnTo>
                    <a:pt x="107082" y="1241389"/>
                  </a:lnTo>
                  <a:lnTo>
                    <a:pt x="107082" y="1071773"/>
                  </a:lnTo>
                  <a:lnTo>
                    <a:pt x="119611" y="1009713"/>
                  </a:lnTo>
                  <a:cubicBezTo>
                    <a:pt x="111882" y="998882"/>
                    <a:pt x="107587" y="984452"/>
                    <a:pt x="107587" y="968706"/>
                  </a:cubicBezTo>
                  <a:cubicBezTo>
                    <a:pt x="107587" y="943759"/>
                    <a:pt x="118369" y="922115"/>
                    <a:pt x="134441" y="912040"/>
                  </a:cubicBezTo>
                  <a:cubicBezTo>
                    <a:pt x="118369" y="901964"/>
                    <a:pt x="107587" y="880321"/>
                    <a:pt x="107587" y="855373"/>
                  </a:cubicBezTo>
                  <a:cubicBezTo>
                    <a:pt x="107587" y="830425"/>
                    <a:pt x="118370" y="808782"/>
                    <a:pt x="134442" y="798706"/>
                  </a:cubicBezTo>
                  <a:cubicBezTo>
                    <a:pt x="118370" y="788631"/>
                    <a:pt x="107587" y="766987"/>
                    <a:pt x="107587" y="742039"/>
                  </a:cubicBezTo>
                  <a:cubicBezTo>
                    <a:pt x="107587" y="724701"/>
                    <a:pt x="112794" y="708959"/>
                    <a:pt x="121437" y="697480"/>
                  </a:cubicBezTo>
                  <a:cubicBezTo>
                    <a:pt x="98116" y="672105"/>
                    <a:pt x="78002" y="643640"/>
                    <a:pt x="63134" y="611975"/>
                  </a:cubicBezTo>
                  <a:cubicBezTo>
                    <a:pt x="37906" y="596091"/>
                    <a:pt x="16848" y="564606"/>
                    <a:pt x="6418" y="525679"/>
                  </a:cubicBezTo>
                  <a:cubicBezTo>
                    <a:pt x="-4362" y="485448"/>
                    <a:pt x="-1337" y="446425"/>
                    <a:pt x="13785" y="420020"/>
                  </a:cubicBezTo>
                  <a:cubicBezTo>
                    <a:pt x="13425" y="418710"/>
                    <a:pt x="13419" y="417396"/>
                    <a:pt x="13419" y="416080"/>
                  </a:cubicBezTo>
                  <a:cubicBezTo>
                    <a:pt x="13419" y="186285"/>
                    <a:pt x="194219" y="0"/>
                    <a:pt x="41724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2296661" y="4988793"/>
            <a:ext cx="1556044" cy="966581"/>
            <a:chOff x="2296661" y="4988793"/>
            <a:chExt cx="1556044" cy="966581"/>
          </a:xfrm>
        </p:grpSpPr>
        <p:grpSp>
          <p:nvGrpSpPr>
            <p:cNvPr id="1650" name="グループ化 1649"/>
            <p:cNvGrpSpPr/>
            <p:nvPr/>
          </p:nvGrpSpPr>
          <p:grpSpPr>
            <a:xfrm>
              <a:off x="2296661" y="4988793"/>
              <a:ext cx="1556044" cy="966581"/>
              <a:chOff x="7627353" y="2698603"/>
              <a:chExt cx="2917825" cy="1812490"/>
            </a:xfrm>
          </p:grpSpPr>
          <p:sp>
            <p:nvSpPr>
              <p:cNvPr id="1651" name="正方形/長方形 1650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2" name="フリーフォーム 1651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3" name="正方形/長方形 1652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1654" name="直線コネクタ 1653"/>
              <p:cNvCxnSpPr>
                <a:stCxn id="1653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1655" name="直線コネクタ 1654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1656" name="直線コネクタ 1655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1657" name="テキスト ボックス 1656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1658" name="テキスト ボックス 1657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59" name="テキスト ボックス 1658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1660" name="グループ化 1659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1664" name="グループ化 1663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1668" name="片側の 2 つの角を丸めた四角形 1667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9" name="正方形/長方形 1668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0" name="正方形/長方形 1669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1" name="正方形/長方形 1670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65" name="フリーフォーム 1664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6" name="フリーフォーム 1665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7" name="フリーフォーム 1666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61" name="グループ化 1660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1662" name="フリーフォーム 1661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3" name="テキスト ボックス 1662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sp>
          <p:nvSpPr>
            <p:cNvPr id="2028" name="円/楕円 1038"/>
            <p:cNvSpPr/>
            <p:nvPr/>
          </p:nvSpPr>
          <p:spPr>
            <a:xfrm>
              <a:off x="2405672" y="5412272"/>
              <a:ext cx="327059" cy="471740"/>
            </a:xfrm>
            <a:custGeom>
              <a:avLst/>
              <a:gdLst/>
              <a:ahLst/>
              <a:cxnLst/>
              <a:rect l="l" t="t" r="r" b="b"/>
              <a:pathLst>
                <a:path w="876940" h="1264872">
                  <a:moveTo>
                    <a:pt x="433815" y="0"/>
                  </a:moveTo>
                  <a:cubicBezTo>
                    <a:pt x="647805" y="0"/>
                    <a:pt x="821278" y="173473"/>
                    <a:pt x="821278" y="387463"/>
                  </a:cubicBezTo>
                  <a:lnTo>
                    <a:pt x="818646" y="414591"/>
                  </a:lnTo>
                  <a:cubicBezTo>
                    <a:pt x="853765" y="432201"/>
                    <a:pt x="868255" y="489346"/>
                    <a:pt x="852227" y="549162"/>
                  </a:cubicBezTo>
                  <a:cubicBezTo>
                    <a:pt x="834295" y="616088"/>
                    <a:pt x="784948" y="661016"/>
                    <a:pt x="742008" y="649510"/>
                  </a:cubicBezTo>
                  <a:lnTo>
                    <a:pt x="734963" y="645028"/>
                  </a:lnTo>
                  <a:lnTo>
                    <a:pt x="722820" y="671178"/>
                  </a:lnTo>
                  <a:cubicBezTo>
                    <a:pt x="751679" y="752646"/>
                    <a:pt x="804856" y="824920"/>
                    <a:pt x="876940" y="876691"/>
                  </a:cubicBezTo>
                  <a:lnTo>
                    <a:pt x="876940" y="876692"/>
                  </a:lnTo>
                  <a:cubicBezTo>
                    <a:pt x="796984" y="898116"/>
                    <a:pt x="714771" y="876497"/>
                    <a:pt x="652083" y="824377"/>
                  </a:cubicBezTo>
                  <a:cubicBezTo>
                    <a:pt x="665302" y="853620"/>
                    <a:pt x="682809" y="880921"/>
                    <a:pt x="703511" y="906201"/>
                  </a:cubicBezTo>
                  <a:lnTo>
                    <a:pt x="703511" y="906202"/>
                  </a:lnTo>
                  <a:cubicBezTo>
                    <a:pt x="639644" y="906202"/>
                    <a:pt x="581111" y="881103"/>
                    <a:pt x="537214" y="837893"/>
                  </a:cubicBezTo>
                  <a:lnTo>
                    <a:pt x="518145" y="844812"/>
                  </a:lnTo>
                  <a:lnTo>
                    <a:pt x="518145" y="925151"/>
                  </a:lnTo>
                  <a:lnTo>
                    <a:pt x="601260" y="925151"/>
                  </a:lnTo>
                  <a:lnTo>
                    <a:pt x="601144" y="925640"/>
                  </a:lnTo>
                  <a:lnTo>
                    <a:pt x="650012" y="925640"/>
                  </a:lnTo>
                  <a:cubicBezTo>
                    <a:pt x="724750" y="925640"/>
                    <a:pt x="785338" y="986228"/>
                    <a:pt x="785338" y="1060966"/>
                  </a:cubicBezTo>
                  <a:lnTo>
                    <a:pt x="785338" y="1264872"/>
                  </a:lnTo>
                  <a:lnTo>
                    <a:pt x="608535" y="1264872"/>
                  </a:lnTo>
                  <a:lnTo>
                    <a:pt x="452870" y="1264872"/>
                  </a:lnTo>
                  <a:lnTo>
                    <a:pt x="450094" y="1264872"/>
                  </a:lnTo>
                  <a:lnTo>
                    <a:pt x="294429" y="1264872"/>
                  </a:lnTo>
                  <a:lnTo>
                    <a:pt x="109520" y="1264872"/>
                  </a:lnTo>
                  <a:lnTo>
                    <a:pt x="109520" y="1060966"/>
                  </a:lnTo>
                  <a:cubicBezTo>
                    <a:pt x="109520" y="986228"/>
                    <a:pt x="170108" y="925640"/>
                    <a:pt x="244846" y="925640"/>
                  </a:cubicBezTo>
                  <a:lnTo>
                    <a:pt x="278236" y="925640"/>
                  </a:lnTo>
                  <a:lnTo>
                    <a:pt x="278119" y="925151"/>
                  </a:lnTo>
                  <a:lnTo>
                    <a:pt x="360981" y="925151"/>
                  </a:lnTo>
                  <a:lnTo>
                    <a:pt x="360981" y="846175"/>
                  </a:lnTo>
                  <a:lnTo>
                    <a:pt x="338967" y="838187"/>
                  </a:lnTo>
                  <a:cubicBezTo>
                    <a:pt x="295389" y="881292"/>
                    <a:pt x="237056" y="906202"/>
                    <a:pt x="173429" y="906202"/>
                  </a:cubicBezTo>
                  <a:lnTo>
                    <a:pt x="173429" y="906201"/>
                  </a:lnTo>
                  <a:cubicBezTo>
                    <a:pt x="194131" y="880921"/>
                    <a:pt x="211638" y="853620"/>
                    <a:pt x="224857" y="824377"/>
                  </a:cubicBezTo>
                  <a:cubicBezTo>
                    <a:pt x="162169" y="876497"/>
                    <a:pt x="79956" y="898116"/>
                    <a:pt x="0" y="876692"/>
                  </a:cubicBezTo>
                  <a:lnTo>
                    <a:pt x="0" y="876691"/>
                  </a:lnTo>
                  <a:cubicBezTo>
                    <a:pt x="71496" y="825342"/>
                    <a:pt x="124392" y="753824"/>
                    <a:pt x="153477" y="673174"/>
                  </a:cubicBezTo>
                  <a:lnTo>
                    <a:pt x="140408" y="645028"/>
                  </a:lnTo>
                  <a:cubicBezTo>
                    <a:pt x="138886" y="647781"/>
                    <a:pt x="136173" y="648757"/>
                    <a:pt x="133363" y="649510"/>
                  </a:cubicBezTo>
                  <a:cubicBezTo>
                    <a:pt x="90423" y="661016"/>
                    <a:pt x="41075" y="616088"/>
                    <a:pt x="23143" y="549162"/>
                  </a:cubicBezTo>
                  <a:cubicBezTo>
                    <a:pt x="8316" y="493828"/>
                    <a:pt x="19605" y="440779"/>
                    <a:pt x="49533" y="419166"/>
                  </a:cubicBezTo>
                  <a:cubicBezTo>
                    <a:pt x="46788" y="408814"/>
                    <a:pt x="46352" y="398189"/>
                    <a:pt x="46352" y="387463"/>
                  </a:cubicBezTo>
                  <a:cubicBezTo>
                    <a:pt x="46352" y="173473"/>
                    <a:pt x="219825" y="0"/>
                    <a:pt x="43381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4179782" y="4988793"/>
            <a:ext cx="1556044" cy="966581"/>
            <a:chOff x="4179782" y="4988793"/>
            <a:chExt cx="1556044" cy="966581"/>
          </a:xfrm>
        </p:grpSpPr>
        <p:grpSp>
          <p:nvGrpSpPr>
            <p:cNvPr id="1672" name="グループ化 1671"/>
            <p:cNvGrpSpPr/>
            <p:nvPr/>
          </p:nvGrpSpPr>
          <p:grpSpPr>
            <a:xfrm>
              <a:off x="4179782" y="4988793"/>
              <a:ext cx="1556044" cy="966581"/>
              <a:chOff x="7627353" y="2698603"/>
              <a:chExt cx="2917825" cy="1812490"/>
            </a:xfrm>
          </p:grpSpPr>
          <p:sp>
            <p:nvSpPr>
              <p:cNvPr id="1673" name="正方形/長方形 1672"/>
              <p:cNvSpPr/>
              <p:nvPr/>
            </p:nvSpPr>
            <p:spPr>
              <a:xfrm>
                <a:off x="7731493" y="3369523"/>
                <a:ext cx="819785" cy="107293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74" name="フリーフォーム 1673"/>
              <p:cNvSpPr/>
              <p:nvPr/>
            </p:nvSpPr>
            <p:spPr>
              <a:xfrm>
                <a:off x="7627353" y="2698603"/>
                <a:ext cx="2917825" cy="1812490"/>
              </a:xfrm>
              <a:custGeom>
                <a:avLst/>
                <a:gdLst>
                  <a:gd name="connsiteX0" fmla="*/ 127000 w 2917825"/>
                  <a:gd name="connsiteY0" fmla="*/ 709020 h 1812490"/>
                  <a:gd name="connsiteX1" fmla="*/ 127000 w 2917825"/>
                  <a:gd name="connsiteY1" fmla="*/ 1698137 h 1812490"/>
                  <a:gd name="connsiteX2" fmla="*/ 898525 w 2917825"/>
                  <a:gd name="connsiteY2" fmla="*/ 1698137 h 1812490"/>
                  <a:gd name="connsiteX3" fmla="*/ 898525 w 2917825"/>
                  <a:gd name="connsiteY3" fmla="*/ 709020 h 1812490"/>
                  <a:gd name="connsiteX4" fmla="*/ 111595 w 2917825"/>
                  <a:gd name="connsiteY4" fmla="*/ 0 h 1812490"/>
                  <a:gd name="connsiteX5" fmla="*/ 2806230 w 2917825"/>
                  <a:gd name="connsiteY5" fmla="*/ 0 h 1812490"/>
                  <a:gd name="connsiteX6" fmla="*/ 2917825 w 2917825"/>
                  <a:gd name="connsiteY6" fmla="*/ 111595 h 1812490"/>
                  <a:gd name="connsiteX7" fmla="*/ 2917825 w 2917825"/>
                  <a:gd name="connsiteY7" fmla="*/ 1700895 h 1812490"/>
                  <a:gd name="connsiteX8" fmla="*/ 2806230 w 2917825"/>
                  <a:gd name="connsiteY8" fmla="*/ 1812490 h 1812490"/>
                  <a:gd name="connsiteX9" fmla="*/ 111595 w 2917825"/>
                  <a:gd name="connsiteY9" fmla="*/ 1812490 h 1812490"/>
                  <a:gd name="connsiteX10" fmla="*/ 0 w 2917825"/>
                  <a:gd name="connsiteY10" fmla="*/ 1700895 h 1812490"/>
                  <a:gd name="connsiteX11" fmla="*/ 0 w 2917825"/>
                  <a:gd name="connsiteY11" fmla="*/ 111595 h 1812490"/>
                  <a:gd name="connsiteX12" fmla="*/ 111595 w 2917825"/>
                  <a:gd name="connsiteY12" fmla="*/ 0 h 181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17825" h="1812490">
                    <a:moveTo>
                      <a:pt x="127000" y="709020"/>
                    </a:moveTo>
                    <a:lnTo>
                      <a:pt x="127000" y="1698137"/>
                    </a:lnTo>
                    <a:lnTo>
                      <a:pt x="898525" y="1698137"/>
                    </a:lnTo>
                    <a:lnTo>
                      <a:pt x="898525" y="709020"/>
                    </a:lnTo>
                    <a:close/>
                    <a:moveTo>
                      <a:pt x="111595" y="0"/>
                    </a:moveTo>
                    <a:lnTo>
                      <a:pt x="2806230" y="0"/>
                    </a:lnTo>
                    <a:cubicBezTo>
                      <a:pt x="2867862" y="0"/>
                      <a:pt x="2917825" y="49963"/>
                      <a:pt x="2917825" y="111595"/>
                    </a:cubicBezTo>
                    <a:lnTo>
                      <a:pt x="2917825" y="1700895"/>
                    </a:lnTo>
                    <a:cubicBezTo>
                      <a:pt x="2917825" y="1762527"/>
                      <a:pt x="2867862" y="1812490"/>
                      <a:pt x="2806230" y="1812490"/>
                    </a:cubicBezTo>
                    <a:lnTo>
                      <a:pt x="111595" y="1812490"/>
                    </a:lnTo>
                    <a:cubicBezTo>
                      <a:pt x="49963" y="1812490"/>
                      <a:pt x="0" y="1762527"/>
                      <a:pt x="0" y="1700895"/>
                    </a:cubicBezTo>
                    <a:lnTo>
                      <a:pt x="0" y="111595"/>
                    </a:lnTo>
                    <a:cubicBezTo>
                      <a:pt x="0" y="49963"/>
                      <a:pt x="49963" y="0"/>
                      <a:pt x="11159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75" name="正方形/長方形 1674"/>
              <p:cNvSpPr/>
              <p:nvPr/>
            </p:nvSpPr>
            <p:spPr>
              <a:xfrm>
                <a:off x="8598903" y="3728085"/>
                <a:ext cx="1828800" cy="676275"/>
              </a:xfrm>
              <a:prstGeom prst="rect">
                <a:avLst/>
              </a:prstGeom>
              <a:pattFill prst="weave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cxnSp>
            <p:nvCxnSpPr>
              <p:cNvPr id="1676" name="直線コネクタ 1675"/>
              <p:cNvCxnSpPr>
                <a:stCxn id="1675" idx="1"/>
              </p:cNvCxnSpPr>
              <p:nvPr/>
            </p:nvCxnSpPr>
            <p:spPr>
              <a:xfrm>
                <a:off x="8598903" y="40662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1677" name="直線コネクタ 1676"/>
              <p:cNvCxnSpPr/>
              <p:nvPr/>
            </p:nvCxnSpPr>
            <p:spPr>
              <a:xfrm>
                <a:off x="8598903" y="389477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cxnSp>
            <p:nvCxnSpPr>
              <p:cNvPr id="1678" name="直線コネクタ 1677"/>
              <p:cNvCxnSpPr/>
              <p:nvPr/>
            </p:nvCxnSpPr>
            <p:spPr>
              <a:xfrm>
                <a:off x="8598903" y="4218623"/>
                <a:ext cx="1838325" cy="952"/>
              </a:xfrm>
              <a:prstGeom prst="line">
                <a:avLst/>
              </a:prstGeom>
              <a:noFill/>
              <a:ln w="19050" cap="flat" cmpd="sng" algn="ctr">
                <a:noFill/>
                <a:prstDash val="dash"/>
                <a:miter lim="800000"/>
              </a:ln>
              <a:effectLst/>
            </p:spPr>
          </p:cxnSp>
          <p:sp>
            <p:nvSpPr>
              <p:cNvPr id="1679" name="テキスト ボックス 1678"/>
              <p:cNvSpPr txBox="1"/>
              <p:nvPr/>
            </p:nvSpPr>
            <p:spPr>
              <a:xfrm>
                <a:off x="7731492" y="2748145"/>
                <a:ext cx="2073580" cy="6093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氏　名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：□□　□□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　所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：○○県△△市▽▽町◇丁目□番地○号</a:t>
                </a: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生年月日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：平成○○年○月○日　　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性　別</a:t>
                </a:r>
                <a:r>
                  <a:rPr kumimoji="0" lang="ja-JP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：□</a:t>
                </a:r>
              </a:p>
            </p:txBody>
          </p:sp>
          <p:sp>
            <p:nvSpPr>
              <p:cNvPr id="1680" name="テキスト ボックス 1679"/>
              <p:cNvSpPr txBox="1"/>
              <p:nvPr/>
            </p:nvSpPr>
            <p:spPr>
              <a:xfrm>
                <a:off x="8613561" y="3467321"/>
                <a:ext cx="1030371" cy="163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20XX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0" lang="en-US" altLang="ja-JP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r>
                  <a:rPr kumimoji="0" lang="ja-JP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日まで有効</a:t>
                </a:r>
                <a:endParaRPr kumimoji="0" lang="ja-JP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81" name="テキスト ボックス 1680"/>
              <p:cNvSpPr txBox="1"/>
              <p:nvPr/>
            </p:nvSpPr>
            <p:spPr>
              <a:xfrm>
                <a:off x="9934575" y="2795753"/>
                <a:ext cx="481100" cy="2506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個人番号</a:t>
                </a:r>
                <a:endParaRPr kumimoji="0" lang="en-US" altLang="ja-JP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カード</a:t>
                </a:r>
              </a:p>
            </p:txBody>
          </p:sp>
          <p:grpSp>
            <p:nvGrpSpPr>
              <p:cNvPr id="1682" name="グループ化 1681"/>
              <p:cNvGrpSpPr/>
              <p:nvPr/>
            </p:nvGrpSpPr>
            <p:grpSpPr>
              <a:xfrm>
                <a:off x="9952032" y="3302058"/>
                <a:ext cx="410617" cy="367596"/>
                <a:chOff x="5631654" y="-26213"/>
                <a:chExt cx="404948" cy="418044"/>
              </a:xfrm>
            </p:grpSpPr>
            <p:grpSp>
              <p:nvGrpSpPr>
                <p:cNvPr id="1686" name="グループ化 1685"/>
                <p:cNvGrpSpPr/>
                <p:nvPr/>
              </p:nvGrpSpPr>
              <p:grpSpPr>
                <a:xfrm>
                  <a:off x="5631654" y="-26202"/>
                  <a:ext cx="404948" cy="334849"/>
                  <a:chOff x="4339640" y="3267059"/>
                  <a:chExt cx="309314" cy="240355"/>
                </a:xfrm>
                <a:gradFill flip="none" rotWithShape="1">
                  <a:gsLst>
                    <a:gs pos="0">
                      <a:srgbClr val="FFC000">
                        <a:lumMod val="67000"/>
                      </a:srgbClr>
                    </a:gs>
                    <a:gs pos="48000">
                      <a:srgbClr val="FFC000">
                        <a:lumMod val="97000"/>
                        <a:lumOff val="3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18900000" scaled="1"/>
                  <a:tileRect/>
                </a:gradFill>
              </p:grpSpPr>
              <p:sp>
                <p:nvSpPr>
                  <p:cNvPr id="1690" name="片側の 2 つの角を丸めた四角形 1689"/>
                  <p:cNvSpPr/>
                  <p:nvPr/>
                </p:nvSpPr>
                <p:spPr>
                  <a:xfrm>
                    <a:off x="4339641" y="3267059"/>
                    <a:ext cx="309313" cy="612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91" name="正方形/長方形 1690"/>
                  <p:cNvSpPr/>
                  <p:nvPr/>
                </p:nvSpPr>
                <p:spPr>
                  <a:xfrm>
                    <a:off x="4339640" y="3328311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92" name="正方形/長方形 1691"/>
                  <p:cNvSpPr/>
                  <p:nvPr/>
                </p:nvSpPr>
                <p:spPr>
                  <a:xfrm>
                    <a:off x="4339640" y="3388012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93" name="正方形/長方形 1692"/>
                  <p:cNvSpPr/>
                  <p:nvPr/>
                </p:nvSpPr>
                <p:spPr>
                  <a:xfrm>
                    <a:off x="4339640" y="3447713"/>
                    <a:ext cx="309313" cy="59701"/>
                  </a:xfrm>
                  <a:prstGeom prst="rect">
                    <a:avLst/>
                  </a:prstGeom>
                  <a:noFill/>
                  <a:ln w="6350" cap="flat" cmpd="sng" algn="ctr">
                    <a:noFill/>
                    <a:prstDash val="dash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87" name="フリーフォーム 1686"/>
                <p:cNvSpPr/>
                <p:nvPr/>
              </p:nvSpPr>
              <p:spPr>
                <a:xfrm rot="10800000">
                  <a:off x="5911187" y="308657"/>
                  <a:ext cx="125414" cy="83174"/>
                </a:xfrm>
                <a:custGeom>
                  <a:avLst/>
                  <a:gdLst>
                    <a:gd name="connsiteX0" fmla="*/ 125414 w 125414"/>
                    <a:gd name="connsiteY0" fmla="*/ 83174 h 83174"/>
                    <a:gd name="connsiteX1" fmla="*/ 0 w 125414"/>
                    <a:gd name="connsiteY1" fmla="*/ 83174 h 83174"/>
                    <a:gd name="connsiteX2" fmla="*/ 0 w 125414"/>
                    <a:gd name="connsiteY2" fmla="*/ 41587 h 83174"/>
                    <a:gd name="connsiteX3" fmla="*/ 41587 w 125414"/>
                    <a:gd name="connsiteY3" fmla="*/ 0 h 83174"/>
                    <a:gd name="connsiteX4" fmla="*/ 125414 w 125414"/>
                    <a:gd name="connsiteY4" fmla="*/ 0 h 83174"/>
                    <a:gd name="connsiteX5" fmla="*/ 125414 w 125414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414" h="83174">
                      <a:moveTo>
                        <a:pt x="125414" y="83174"/>
                      </a:moveTo>
                      <a:lnTo>
                        <a:pt x="0" y="83174"/>
                      </a:lnTo>
                      <a:lnTo>
                        <a:pt x="0" y="41587"/>
                      </a:lnTo>
                      <a:cubicBezTo>
                        <a:pt x="0" y="18619"/>
                        <a:pt x="18619" y="0"/>
                        <a:pt x="41587" y="0"/>
                      </a:cubicBezTo>
                      <a:lnTo>
                        <a:pt x="125414" y="0"/>
                      </a:lnTo>
                      <a:lnTo>
                        <a:pt x="125414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8" name="フリーフォーム 1687"/>
                <p:cNvSpPr/>
                <p:nvPr/>
              </p:nvSpPr>
              <p:spPr>
                <a:xfrm rot="10800000">
                  <a:off x="5631655" y="308657"/>
                  <a:ext cx="279531" cy="83174"/>
                </a:xfrm>
                <a:custGeom>
                  <a:avLst/>
                  <a:gdLst>
                    <a:gd name="connsiteX0" fmla="*/ 316495 w 316495"/>
                    <a:gd name="connsiteY0" fmla="*/ 83174 h 83174"/>
                    <a:gd name="connsiteX1" fmla="*/ 0 w 316495"/>
                    <a:gd name="connsiteY1" fmla="*/ 83174 h 83174"/>
                    <a:gd name="connsiteX2" fmla="*/ 0 w 316495"/>
                    <a:gd name="connsiteY2" fmla="*/ 0 h 83174"/>
                    <a:gd name="connsiteX3" fmla="*/ 274908 w 316495"/>
                    <a:gd name="connsiteY3" fmla="*/ 0 h 83174"/>
                    <a:gd name="connsiteX4" fmla="*/ 316495 w 316495"/>
                    <a:gd name="connsiteY4" fmla="*/ 41587 h 83174"/>
                    <a:gd name="connsiteX5" fmla="*/ 316495 w 316495"/>
                    <a:gd name="connsiteY5" fmla="*/ 83174 h 83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495" h="83174">
                      <a:moveTo>
                        <a:pt x="316495" y="83174"/>
                      </a:moveTo>
                      <a:lnTo>
                        <a:pt x="0" y="83174"/>
                      </a:lnTo>
                      <a:lnTo>
                        <a:pt x="0" y="0"/>
                      </a:lnTo>
                      <a:lnTo>
                        <a:pt x="274908" y="0"/>
                      </a:lnTo>
                      <a:cubicBezTo>
                        <a:pt x="297876" y="0"/>
                        <a:pt x="316495" y="18619"/>
                        <a:pt x="316495" y="41587"/>
                      </a:cubicBezTo>
                      <a:lnTo>
                        <a:pt x="316495" y="8317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9" name="フリーフォーム 1688"/>
                <p:cNvSpPr/>
                <p:nvPr/>
              </p:nvSpPr>
              <p:spPr>
                <a:xfrm>
                  <a:off x="5752939" y="-26213"/>
                  <a:ext cx="283662" cy="334864"/>
                </a:xfrm>
                <a:custGeom>
                  <a:avLst/>
                  <a:gdLst>
                    <a:gd name="connsiteX0" fmla="*/ 0 w 283662"/>
                    <a:gd name="connsiteY0" fmla="*/ 0 h 334864"/>
                    <a:gd name="connsiteX1" fmla="*/ 240995 w 283662"/>
                    <a:gd name="connsiteY1" fmla="*/ 0 h 334864"/>
                    <a:gd name="connsiteX2" fmla="*/ 283662 w 283662"/>
                    <a:gd name="connsiteY2" fmla="*/ 42667 h 334864"/>
                    <a:gd name="connsiteX3" fmla="*/ 283661 w 283662"/>
                    <a:gd name="connsiteY3" fmla="*/ 85333 h 334864"/>
                    <a:gd name="connsiteX4" fmla="*/ 158246 w 283662"/>
                    <a:gd name="connsiteY4" fmla="*/ 85333 h 334864"/>
                    <a:gd name="connsiteX5" fmla="*/ 158246 w 283662"/>
                    <a:gd name="connsiteY5" fmla="*/ 334864 h 334864"/>
                    <a:gd name="connsiteX6" fmla="*/ 0 w 283662"/>
                    <a:gd name="connsiteY6" fmla="*/ 334864 h 3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3662" h="334864">
                      <a:moveTo>
                        <a:pt x="0" y="0"/>
                      </a:moveTo>
                      <a:lnTo>
                        <a:pt x="240995" y="0"/>
                      </a:lnTo>
                      <a:cubicBezTo>
                        <a:pt x="264559" y="0"/>
                        <a:pt x="283662" y="19103"/>
                        <a:pt x="283662" y="42667"/>
                      </a:cubicBezTo>
                      <a:cubicBezTo>
                        <a:pt x="283662" y="56889"/>
                        <a:pt x="283661" y="71111"/>
                        <a:pt x="283661" y="85333"/>
                      </a:cubicBezTo>
                      <a:lnTo>
                        <a:pt x="158246" y="85333"/>
                      </a:lnTo>
                      <a:lnTo>
                        <a:pt x="158246" y="334864"/>
                      </a:lnTo>
                      <a:lnTo>
                        <a:pt x="0" y="334864"/>
                      </a:lnTo>
                      <a:close/>
                    </a:path>
                  </a:pathLst>
                </a:custGeom>
                <a:noFill/>
                <a:ln w="6350" cap="flat" cmpd="sng" algn="ctr">
                  <a:noFill/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83" name="グループ化 1682"/>
              <p:cNvGrpSpPr/>
              <p:nvPr/>
            </p:nvGrpSpPr>
            <p:grpSpPr>
              <a:xfrm>
                <a:off x="9977307" y="3327653"/>
                <a:ext cx="368964" cy="324779"/>
                <a:chOff x="14159332" y="3300413"/>
                <a:chExt cx="423443" cy="372734"/>
              </a:xfrm>
            </p:grpSpPr>
            <p:sp>
              <p:nvSpPr>
                <p:cNvPr id="1684" name="フリーフォーム 1683"/>
                <p:cNvSpPr/>
                <p:nvPr/>
              </p:nvSpPr>
              <p:spPr>
                <a:xfrm>
                  <a:off x="14159332" y="3300413"/>
                  <a:ext cx="423443" cy="372734"/>
                </a:xfrm>
                <a:custGeom>
                  <a:avLst/>
                  <a:gdLst>
                    <a:gd name="connsiteX0" fmla="*/ 30795 w 301205"/>
                    <a:gd name="connsiteY0" fmla="*/ 13897 h 272925"/>
                    <a:gd name="connsiteX1" fmla="*/ 14192 w 301205"/>
                    <a:gd name="connsiteY1" fmla="*/ 30500 h 272925"/>
                    <a:gd name="connsiteX2" fmla="*/ 14192 w 301205"/>
                    <a:gd name="connsiteY2" fmla="*/ 242426 h 272925"/>
                    <a:gd name="connsiteX3" fmla="*/ 30795 w 301205"/>
                    <a:gd name="connsiteY3" fmla="*/ 259029 h 272925"/>
                    <a:gd name="connsiteX4" fmla="*/ 270411 w 301205"/>
                    <a:gd name="connsiteY4" fmla="*/ 259029 h 272925"/>
                    <a:gd name="connsiteX5" fmla="*/ 287014 w 301205"/>
                    <a:gd name="connsiteY5" fmla="*/ 242426 h 272925"/>
                    <a:gd name="connsiteX6" fmla="*/ 287014 w 301205"/>
                    <a:gd name="connsiteY6" fmla="*/ 30500 h 272925"/>
                    <a:gd name="connsiteX7" fmla="*/ 270411 w 301205"/>
                    <a:gd name="connsiteY7" fmla="*/ 13897 h 272925"/>
                    <a:gd name="connsiteX8" fmla="*/ 26438 w 301205"/>
                    <a:gd name="connsiteY8" fmla="*/ 0 h 272925"/>
                    <a:gd name="connsiteX9" fmla="*/ 274767 w 301205"/>
                    <a:gd name="connsiteY9" fmla="*/ 0 h 272925"/>
                    <a:gd name="connsiteX10" fmla="*/ 301205 w 301205"/>
                    <a:gd name="connsiteY10" fmla="*/ 26438 h 272925"/>
                    <a:gd name="connsiteX11" fmla="*/ 301205 w 301205"/>
                    <a:gd name="connsiteY11" fmla="*/ 246487 h 272925"/>
                    <a:gd name="connsiteX12" fmla="*/ 274767 w 301205"/>
                    <a:gd name="connsiteY12" fmla="*/ 272925 h 272925"/>
                    <a:gd name="connsiteX13" fmla="*/ 26438 w 301205"/>
                    <a:gd name="connsiteY13" fmla="*/ 272925 h 272925"/>
                    <a:gd name="connsiteX14" fmla="*/ 0 w 301205"/>
                    <a:gd name="connsiteY14" fmla="*/ 246487 h 272925"/>
                    <a:gd name="connsiteX15" fmla="*/ 0 w 301205"/>
                    <a:gd name="connsiteY15" fmla="*/ 26438 h 272925"/>
                    <a:gd name="connsiteX16" fmla="*/ 26438 w 301205"/>
                    <a:gd name="connsiteY16" fmla="*/ 0 h 27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205" h="272925">
                      <a:moveTo>
                        <a:pt x="30795" y="13897"/>
                      </a:moveTo>
                      <a:cubicBezTo>
                        <a:pt x="21625" y="13897"/>
                        <a:pt x="14192" y="21330"/>
                        <a:pt x="14192" y="30500"/>
                      </a:cubicBezTo>
                      <a:lnTo>
                        <a:pt x="14192" y="242426"/>
                      </a:lnTo>
                      <a:cubicBezTo>
                        <a:pt x="14192" y="251596"/>
                        <a:pt x="21625" y="259029"/>
                        <a:pt x="30795" y="259029"/>
                      </a:cubicBezTo>
                      <a:lnTo>
                        <a:pt x="270411" y="259029"/>
                      </a:lnTo>
                      <a:cubicBezTo>
                        <a:pt x="279581" y="259029"/>
                        <a:pt x="287014" y="251596"/>
                        <a:pt x="287014" y="242426"/>
                      </a:cubicBezTo>
                      <a:lnTo>
                        <a:pt x="287014" y="30500"/>
                      </a:lnTo>
                      <a:cubicBezTo>
                        <a:pt x="287014" y="21330"/>
                        <a:pt x="279581" y="13897"/>
                        <a:pt x="270411" y="13897"/>
                      </a:cubicBezTo>
                      <a:close/>
                      <a:moveTo>
                        <a:pt x="26438" y="0"/>
                      </a:moveTo>
                      <a:lnTo>
                        <a:pt x="274767" y="0"/>
                      </a:lnTo>
                      <a:cubicBezTo>
                        <a:pt x="289368" y="0"/>
                        <a:pt x="301205" y="11837"/>
                        <a:pt x="301205" y="26438"/>
                      </a:cubicBezTo>
                      <a:lnTo>
                        <a:pt x="301205" y="246487"/>
                      </a:lnTo>
                      <a:cubicBezTo>
                        <a:pt x="301205" y="261088"/>
                        <a:pt x="289368" y="272925"/>
                        <a:pt x="274767" y="272925"/>
                      </a:cubicBezTo>
                      <a:lnTo>
                        <a:pt x="26438" y="272925"/>
                      </a:lnTo>
                      <a:cubicBezTo>
                        <a:pt x="11837" y="272925"/>
                        <a:pt x="0" y="261088"/>
                        <a:pt x="0" y="246487"/>
                      </a:cubicBezTo>
                      <a:lnTo>
                        <a:pt x="0" y="26438"/>
                      </a:lnTo>
                      <a:cubicBezTo>
                        <a:pt x="0" y="11837"/>
                        <a:pt x="11837" y="0"/>
                        <a:pt x="264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5" name="テキスト ボックス 1684"/>
                <p:cNvSpPr txBox="1"/>
                <p:nvPr/>
              </p:nvSpPr>
              <p:spPr>
                <a:xfrm rot="5400000">
                  <a:off x="14224628" y="3310159"/>
                  <a:ext cx="292850" cy="340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　人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番　号</a:t>
                  </a:r>
                  <a:endParaRPr kumimoji="0" lang="en-US" altLang="ja-JP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</a:p>
              </p:txBody>
            </p:sp>
          </p:grpSp>
        </p:grpSp>
        <p:sp>
          <p:nvSpPr>
            <p:cNvPr id="2029" name="角丸四角形 2"/>
            <p:cNvSpPr/>
            <p:nvPr/>
          </p:nvSpPr>
          <p:spPr bwMode="auto">
            <a:xfrm>
              <a:off x="4286122" y="5420888"/>
              <a:ext cx="331605" cy="477853"/>
            </a:xfrm>
            <a:custGeom>
              <a:avLst/>
              <a:gdLst/>
              <a:ahLst/>
              <a:cxnLst/>
              <a:rect l="l" t="t" r="r" b="b"/>
              <a:pathLst>
                <a:path w="889129" h="1281262">
                  <a:moveTo>
                    <a:pt x="113667" y="0"/>
                  </a:moveTo>
                  <a:cubicBezTo>
                    <a:pt x="104219" y="60162"/>
                    <a:pt x="127229" y="119148"/>
                    <a:pt x="171289" y="157199"/>
                  </a:cubicBezTo>
                  <a:lnTo>
                    <a:pt x="177769" y="161081"/>
                  </a:lnTo>
                  <a:lnTo>
                    <a:pt x="184150" y="152968"/>
                  </a:lnTo>
                  <a:cubicBezTo>
                    <a:pt x="257343" y="76191"/>
                    <a:pt x="358458" y="28704"/>
                    <a:pt x="470147" y="28703"/>
                  </a:cubicBezTo>
                  <a:cubicBezTo>
                    <a:pt x="693526" y="28704"/>
                    <a:pt x="874608" y="218654"/>
                    <a:pt x="874609" y="452969"/>
                  </a:cubicBezTo>
                  <a:lnTo>
                    <a:pt x="874153" y="457718"/>
                  </a:lnTo>
                  <a:cubicBezTo>
                    <a:pt x="890280" y="484123"/>
                    <a:pt x="893785" y="524199"/>
                    <a:pt x="882705" y="565552"/>
                  </a:cubicBezTo>
                  <a:cubicBezTo>
                    <a:pt x="872526" y="603543"/>
                    <a:pt x="852223" y="634446"/>
                    <a:pt x="827804" y="650739"/>
                  </a:cubicBezTo>
                  <a:lnTo>
                    <a:pt x="833471" y="712868"/>
                  </a:lnTo>
                  <a:cubicBezTo>
                    <a:pt x="833472" y="815987"/>
                    <a:pt x="798298" y="910027"/>
                    <a:pt x="739403" y="980253"/>
                  </a:cubicBezTo>
                  <a:cubicBezTo>
                    <a:pt x="780647" y="1009176"/>
                    <a:pt x="806073" y="1057441"/>
                    <a:pt x="806073" y="1111645"/>
                  </a:cubicBezTo>
                  <a:lnTo>
                    <a:pt x="806073" y="1281262"/>
                  </a:lnTo>
                  <a:lnTo>
                    <a:pt x="130255" y="1281262"/>
                  </a:lnTo>
                  <a:lnTo>
                    <a:pt x="130254" y="1111645"/>
                  </a:lnTo>
                  <a:cubicBezTo>
                    <a:pt x="130254" y="1056281"/>
                    <a:pt x="156780" y="1007113"/>
                    <a:pt x="199565" y="978474"/>
                  </a:cubicBezTo>
                  <a:cubicBezTo>
                    <a:pt x="141431" y="908504"/>
                    <a:pt x="106824" y="815152"/>
                    <a:pt x="106824" y="712868"/>
                  </a:cubicBezTo>
                  <a:lnTo>
                    <a:pt x="112282" y="653036"/>
                  </a:lnTo>
                  <a:cubicBezTo>
                    <a:pt x="86215" y="637601"/>
                    <a:pt x="64323" y="605494"/>
                    <a:pt x="53621" y="565551"/>
                  </a:cubicBezTo>
                  <a:cubicBezTo>
                    <a:pt x="41576" y="520600"/>
                    <a:pt x="46765" y="477158"/>
                    <a:pt x="65885" y="450903"/>
                  </a:cubicBezTo>
                  <a:cubicBezTo>
                    <a:pt x="65953" y="393077"/>
                    <a:pt x="77245" y="337987"/>
                    <a:pt x="97470" y="287826"/>
                  </a:cubicBezTo>
                  <a:lnTo>
                    <a:pt x="118254" y="247661"/>
                  </a:lnTo>
                  <a:lnTo>
                    <a:pt x="115898" y="248179"/>
                  </a:lnTo>
                  <a:cubicBezTo>
                    <a:pt x="105272" y="248924"/>
                    <a:pt x="94356" y="248100"/>
                    <a:pt x="83442" y="245525"/>
                  </a:cubicBezTo>
                  <a:cubicBezTo>
                    <a:pt x="25240" y="231796"/>
                    <a:pt x="-10813" y="173484"/>
                    <a:pt x="2916" y="115282"/>
                  </a:cubicBezTo>
                  <a:cubicBezTo>
                    <a:pt x="27801" y="147361"/>
                    <a:pt x="62195" y="168578"/>
                    <a:pt x="99517" y="177381"/>
                  </a:cubicBezTo>
                  <a:lnTo>
                    <a:pt x="100061" y="177416"/>
                  </a:lnTo>
                  <a:lnTo>
                    <a:pt x="74034" y="147909"/>
                  </a:lnTo>
                  <a:cubicBezTo>
                    <a:pt x="44134" y="96121"/>
                    <a:pt x="61878" y="29900"/>
                    <a:pt x="11366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943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376</Words>
  <Application>Microsoft Office PowerPoint</Application>
  <PresentationFormat>A4 210 x 297 mm</PresentationFormat>
  <Paragraphs>316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pptx353_マイナンバーカードのイラスト1</dc:title>
  <dc:subject>pptx353_マイナンバーカードのイラスト1</dc:subject>
  <dc:creator>http://www.digipot.net</dc:creator>
  <cp:lastModifiedBy/>
  <cp:revision>1</cp:revision>
  <dcterms:created xsi:type="dcterms:W3CDTF">2014-01-30T05:12:09Z</dcterms:created>
  <dcterms:modified xsi:type="dcterms:W3CDTF">2015-11-05T06:32:05Z</dcterms:modified>
  <cp:category/>
  <cp:version>1</cp:version>
</cp:coreProperties>
</file>